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2" r:id="rId7"/>
    <p:sldId id="276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5" r:id="rId17"/>
    <p:sldId id="279" r:id="rId18"/>
    <p:sldId id="280" r:id="rId19"/>
    <p:sldId id="284" r:id="rId20"/>
    <p:sldId id="283" r:id="rId21"/>
    <p:sldId id="285" r:id="rId22"/>
    <p:sldId id="286" r:id="rId23"/>
    <p:sldId id="287" r:id="rId24"/>
    <p:sldId id="288" r:id="rId25"/>
    <p:sldId id="289" r:id="rId26"/>
    <p:sldId id="277" r:id="rId27"/>
    <p:sldId id="278" r:id="rId28"/>
    <p:sldId id="290" r:id="rId29"/>
    <p:sldId id="291" r:id="rId30"/>
    <p:sldId id="293" r:id="rId31"/>
    <p:sldId id="294" r:id="rId32"/>
    <p:sldId id="292" r:id="rId33"/>
    <p:sldId id="272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5340" autoAdjust="0"/>
  </p:normalViewPr>
  <p:slideViewPr>
    <p:cSldViewPr>
      <p:cViewPr varScale="1">
        <p:scale>
          <a:sx n="70" d="100"/>
          <a:sy n="70" d="100"/>
        </p:scale>
        <p:origin x="25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8A3D7-916A-4E63-B95F-6978AB272588}" type="datetimeFigureOut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DA5A1-2625-4041-9647-390093360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590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DA5A1-2625-4041-9647-390093360E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533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DA5A1-2625-4041-9647-390093360E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296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DA5A1-2625-4041-9647-390093360E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062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AD99C-206A-86C5-55F5-0DDC1CE6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7805A5-2F54-5264-259E-BC11ECD95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813A5E-F5FB-6233-0826-F346F28C8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814B8C-3EB3-B5B2-2D18-E27C9E534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DA5A1-2625-4041-9647-390093360E0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15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DD245-613D-57C4-2019-427AA12FC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14AE46B-2785-428A-E7A3-BF0601030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DEE8EF-2B83-DCEE-8553-B016D487F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34017A-9198-F7C0-F6FF-91EAD29FF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DA5A1-2625-4041-9647-390093360E0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106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63899-CC54-2175-A19A-9E7B223B9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18B01A-6E11-BF8A-598D-700445192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9A7C1A-33EE-653F-A137-D4755B69A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6C07FA-177B-4C5A-B809-F6146BCB1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DA5A1-2625-4041-9647-390093360E0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903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65B9E-9788-E6CA-101B-201F51192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52FAC94-C1C7-17D7-B091-77E170DB8D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883E37-9B52-F798-C5CF-C9141EC60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695CF9-4F56-089F-3368-E8DD007B7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DA5A1-2625-4041-9647-390093360E0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51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941D6-32AB-A5A5-2261-3700D6D6A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2D7975-E2DB-A805-9E2B-A8D0E50C0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30724D-AD77-191A-66A3-BE39993F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4AC4D-8596-08A7-2AF5-BE384D55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F7EAC7-BEFC-030E-E84B-EEE61B66C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9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34287-7FB8-892F-9146-9B508AAC4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DD2F73-C5AE-4AAE-97EA-EF665167E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A9D163-3284-88E7-A903-84054CA6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DDF610-77F5-7087-12EE-76986792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FE5C7-A385-FCEF-4DEB-1ACCCFD93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1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8D3D0A-12A4-E821-B334-94C94795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8E59E87-01CD-BD82-42E9-50E552F1E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BD223-EEC6-078D-9B52-63877122E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FB6568-7A13-24D2-1299-46DD670A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1A3DC5-95B2-3B53-A762-8542ACD2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23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854FC-A6F0-9066-F4B9-1B5635E9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8DF86C-D8F9-2168-BA45-6B82CD576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609889-C9AE-8C73-3AD2-79DCBD8F5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1739E2-E438-41C3-2FAA-FEB7568DF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5A9516-A17E-C8F7-F84A-24F93B9A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79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E50C7-F118-D805-EBB9-66387B8D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E2BDDF-8642-470D-DBE2-6D5026CC6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07B5A1-5FFC-5F0B-124C-836BF0C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EF343C-BF8D-8BD0-CF2F-DC5636A4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1F6E45-EF13-6101-CB16-4A2AA037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45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0B05F-BBF7-9E7D-59FF-AF1800CCB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092F5-D675-AA6A-32B9-4E1FB193E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83EA0C-E3A2-11F9-1FAC-88DA6F767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5768A0-4747-E5FE-D56D-03746B69E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60775D-A0DF-38F8-D0A1-F3C13EE25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8C0BF2-C9B8-2632-8E81-57F3A3E69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61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5CC06-0552-7D34-B87E-84BFC3E7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65AF7-4605-4DD3-E286-AD1037779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E965ED-3BFE-60FF-7A13-ADAAA7BA7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02C46A-9DB7-2C7F-EC80-A10F79E1F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9F4915-01E7-D4D5-11B7-6643D6E72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AB50B6D-A3C0-D955-C1F5-ED1D03C0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B4773-DE1E-F9B5-77F9-A0486F9A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E62778-1BA1-5A06-2E88-343F6D4F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9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EF425E-E516-F0E7-0FB8-A60C288F7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F7C27A0-182E-0F86-22B3-997C0651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2BC649-CC72-5F3A-F3D1-3B319C06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3244795-CFE0-A0D2-DA52-E83146DB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02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5275484-331F-31B9-0D4A-8A72860F2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D909A9-279E-F3C4-8467-B81EB839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9B98F1-9A53-53A6-77A0-256BF0C2E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6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19D248-351E-7174-F524-A6D3A6C1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38BFBC-868D-7859-AC3F-5931FF5B2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9E42C5-665D-D184-6D78-8C58C12BA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8B66AA-8D3F-21E7-A2C2-A691C7661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BF183C-E82B-5B1D-08DD-331881934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40EDA5-DE53-C94C-7BB9-33A2471D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56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CF78A-A3DA-94ED-D5EA-C70A66AEE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363DAC-3959-27B2-C9BB-A36C018AD5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A35BB8-7CCA-DEEA-56F7-DB4E7A2FA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F2094-0EFD-E21E-5C75-4B6409576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72DEF3-E2AA-C7C5-EDC0-6EA82F1F2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398C46-C856-C971-15EF-1507E4B6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44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EAF3964-C295-8DC1-B821-44152530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4D5E9E-810A-284B-D24B-DBC7AA293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CEB652-42C6-3245-383F-860F5CF7B7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AF495B-D315-334E-E6DD-284AA2AB21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B7490A-058D-428D-9165-B0CA6FCD9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82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33600" y="0"/>
            <a:ext cx="6629400" cy="653499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74588" y="128588"/>
            <a:ext cx="5299075" cy="4257675"/>
          </a:xfrm>
          <a:prstGeom prst="rect">
            <a:avLst/>
          </a:prstGeom>
          <a:noFill/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-860351" y="60325"/>
            <a:ext cx="6002338" cy="4419600"/>
          </a:xfrm>
          <a:custGeom>
            <a:avLst/>
            <a:gdLst/>
            <a:ahLst/>
            <a:cxnLst/>
            <a:rect l="l" t="t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3572">
            <a:solidFill>
              <a:srgbClr val="EAEAEA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-680963" y="144463"/>
            <a:ext cx="5773737" cy="4275137"/>
          </a:xfrm>
          <a:custGeom>
            <a:avLst/>
            <a:gdLst/>
            <a:ahLst/>
            <a:cxnLst/>
            <a:rect l="l" t="t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3572">
            <a:solidFill>
              <a:srgbClr val="E8E8E8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-506338" y="209550"/>
            <a:ext cx="5546725" cy="4152900"/>
          </a:xfrm>
          <a:custGeom>
            <a:avLst/>
            <a:gdLst/>
            <a:ahLst/>
            <a:cxnLst/>
            <a:rect l="l" t="t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3572">
            <a:solidFill>
              <a:srgbClr val="E6E6E5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-328538" y="271463"/>
            <a:ext cx="5319712" cy="4029075"/>
          </a:xfrm>
          <a:custGeom>
            <a:avLst/>
            <a:gdLst/>
            <a:ahLst/>
            <a:cxnLst/>
            <a:rect l="l" t="t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3572">
            <a:solidFill>
              <a:srgbClr val="E4E4E3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-153913" y="334963"/>
            <a:ext cx="5092700" cy="3905250"/>
          </a:xfrm>
          <a:custGeom>
            <a:avLst/>
            <a:gdLst/>
            <a:ahLst/>
            <a:cxnLst/>
            <a:rect l="l" t="t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3572">
            <a:solidFill>
              <a:srgbClr val="E2E2E1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20712" y="400050"/>
            <a:ext cx="4868862" cy="3783013"/>
          </a:xfrm>
          <a:custGeom>
            <a:avLst/>
            <a:gdLst/>
            <a:ahLst/>
            <a:cxnLst/>
            <a:rect l="l" t="t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3572">
            <a:solidFill>
              <a:srgbClr val="E0DFDF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200099" y="461963"/>
            <a:ext cx="4637088" cy="3660775"/>
          </a:xfrm>
          <a:custGeom>
            <a:avLst/>
            <a:gdLst/>
            <a:ahLst/>
            <a:cxnLst/>
            <a:rect l="l" t="t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3572">
            <a:solidFill>
              <a:srgbClr val="DEDDDD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374724" y="527050"/>
            <a:ext cx="4413250" cy="3538538"/>
          </a:xfrm>
          <a:custGeom>
            <a:avLst/>
            <a:gdLst/>
            <a:ahLst/>
            <a:cxnLst/>
            <a:rect l="l" t="t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3572">
            <a:solidFill>
              <a:srgbClr val="DCDBDB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549349" y="587375"/>
            <a:ext cx="4189413" cy="3417888"/>
          </a:xfrm>
          <a:custGeom>
            <a:avLst/>
            <a:gdLst/>
            <a:ahLst/>
            <a:cxnLst/>
            <a:rect l="l" t="t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3572">
            <a:solidFill>
              <a:srgbClr val="DAD9D9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723974" y="647700"/>
            <a:ext cx="3962400" cy="3300413"/>
          </a:xfrm>
          <a:custGeom>
            <a:avLst/>
            <a:gdLst/>
            <a:ahLst/>
            <a:cxnLst/>
            <a:rect l="l" t="t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3572">
            <a:solidFill>
              <a:srgbClr val="D8D7D7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893837" y="704850"/>
            <a:ext cx="3744912" cy="3186113"/>
          </a:xfrm>
          <a:custGeom>
            <a:avLst/>
            <a:gdLst/>
            <a:ahLst/>
            <a:cxnLst/>
            <a:rect l="l" t="t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3572">
            <a:solidFill>
              <a:srgbClr val="D6D5D5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1063699" y="765175"/>
            <a:ext cx="3521075" cy="3065463"/>
          </a:xfrm>
          <a:custGeom>
            <a:avLst/>
            <a:gdLst/>
            <a:ahLst/>
            <a:cxnLst/>
            <a:rect l="l" t="t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3572">
            <a:solidFill>
              <a:srgbClr val="D4D3D3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1235149" y="822325"/>
            <a:ext cx="3302000" cy="2955925"/>
          </a:xfrm>
          <a:custGeom>
            <a:avLst/>
            <a:gdLst/>
            <a:ahLst/>
            <a:cxnLst/>
            <a:rect l="l" t="t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3572">
            <a:solidFill>
              <a:srgbClr val="D2D1D1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>
            <a:off x="1385962" y="1095375"/>
            <a:ext cx="2995612" cy="2514600"/>
          </a:xfrm>
          <a:custGeom>
            <a:avLst/>
            <a:gdLst/>
            <a:ahLst/>
            <a:cxnLst/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3572">
            <a:solidFill>
              <a:srgbClr val="D0CFCF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>
            <a:off x="1514549" y="1155700"/>
            <a:ext cx="2835275" cy="2395538"/>
          </a:xfrm>
          <a:custGeom>
            <a:avLst/>
            <a:gdLst/>
            <a:ahLst/>
            <a:cxnLst/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3572">
            <a:solidFill>
              <a:srgbClr val="CECDCD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>
          <a:xfrm>
            <a:off x="1641548" y="1219200"/>
            <a:ext cx="2674938" cy="2276475"/>
          </a:xfrm>
          <a:custGeom>
            <a:avLst/>
            <a:gdLst/>
            <a:ahLst/>
            <a:cxnLst/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3572">
            <a:solidFill>
              <a:srgbClr val="CCCBCB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0"/>
          <p:cNvSpPr/>
          <p:nvPr/>
        </p:nvSpPr>
        <p:spPr>
          <a:xfrm>
            <a:off x="1770137" y="1284288"/>
            <a:ext cx="2513012" cy="2157412"/>
          </a:xfrm>
          <a:custGeom>
            <a:avLst/>
            <a:gdLst/>
            <a:ahLst/>
            <a:cxnLst/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3572">
            <a:solidFill>
              <a:srgbClr val="CAC9C9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1"/>
          <p:cNvSpPr/>
          <p:nvPr/>
        </p:nvSpPr>
        <p:spPr>
          <a:xfrm>
            <a:off x="1893962" y="1343025"/>
            <a:ext cx="2357437" cy="2043113"/>
          </a:xfrm>
          <a:custGeom>
            <a:avLst/>
            <a:gdLst/>
            <a:ahLst/>
            <a:cxnLst/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3572">
            <a:solidFill>
              <a:srgbClr val="C8C7C7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22"/>
          <p:cNvSpPr/>
          <p:nvPr/>
        </p:nvSpPr>
        <p:spPr>
          <a:xfrm>
            <a:off x="2017787" y="1403350"/>
            <a:ext cx="2205037" cy="1927225"/>
          </a:xfrm>
          <a:custGeom>
            <a:avLst/>
            <a:gdLst/>
            <a:ahLst/>
            <a:cxnLst/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3572">
            <a:solidFill>
              <a:srgbClr val="C6C5C5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/>
          <p:nvPr/>
        </p:nvSpPr>
        <p:spPr>
          <a:xfrm>
            <a:off x="2143199" y="1462088"/>
            <a:ext cx="2052638" cy="1819275"/>
          </a:xfrm>
          <a:custGeom>
            <a:avLst/>
            <a:gdLst/>
            <a:ahLst/>
            <a:cxnLst/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3572">
            <a:solidFill>
              <a:srgbClr val="C4C3C3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/>
          <p:nvPr/>
        </p:nvSpPr>
        <p:spPr>
          <a:xfrm>
            <a:off x="2265437" y="1516063"/>
            <a:ext cx="1908175" cy="1712912"/>
          </a:xfrm>
          <a:custGeom>
            <a:avLst/>
            <a:gdLst/>
            <a:ahLst/>
            <a:cxnLst/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3572">
            <a:solidFill>
              <a:srgbClr val="C2C1C1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/>
          <p:nvPr/>
        </p:nvSpPr>
        <p:spPr>
          <a:xfrm>
            <a:off x="2278137" y="1244600"/>
            <a:ext cx="2103437" cy="2095500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3572">
            <a:solidFill>
              <a:srgbClr val="C0BFBF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26"/>
          <p:cNvSpPr/>
          <p:nvPr/>
        </p:nvSpPr>
        <p:spPr>
          <a:xfrm>
            <a:off x="5257800" y="381000"/>
            <a:ext cx="2819400" cy="2590800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8915400" y="5562600"/>
            <a:ext cx="2815431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800" dirty="0">
                <a:solidFill>
                  <a:schemeClr val="lt2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2024-11-26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B48F750-BCD8-BEA8-BF17-D77019ABA3DE}"/>
              </a:ext>
            </a:extLst>
          </p:cNvPr>
          <p:cNvSpPr/>
          <p:nvPr/>
        </p:nvSpPr>
        <p:spPr>
          <a:xfrm>
            <a:off x="3962400" y="3276600"/>
            <a:ext cx="327525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2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骑迹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商品分类浏览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清晰的商品分类，便捷的筛选与排序功能，助力用户高效查找心仪的二手车或装备。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商品发布与交易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用户可轻松发布商品信息，自行定价、描述详情，快速达成交易，安全便捷。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二手交易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368" y="1201716"/>
            <a:ext cx="3806119" cy="44545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88009" y="3369210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30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89885" y="2624474"/>
            <a:ext cx="5895023" cy="159317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34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页面介绍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3348" y="2896535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sz="36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Part</a:t>
            </a:r>
          </a:p>
        </p:txBody>
      </p:sp>
      <p:cxnSp>
        <p:nvCxnSpPr>
          <p:cNvPr id="6" name="Connector 6"/>
          <p:cNvCxnSpPr/>
          <p:nvPr/>
        </p:nvCxnSpPr>
        <p:spPr>
          <a:xfrm flipH="1">
            <a:off x="3706320" y="3104985"/>
            <a:ext cx="690409" cy="711331"/>
          </a:xfrm>
          <a:prstGeom prst="line">
            <a:avLst/>
          </a:prstGeom>
          <a:ln w="9525">
            <a:solidFill>
              <a:schemeClr val="dk1"/>
            </a:solidFill>
            <a:prstDash val="solid"/>
            <a:headEnd type="none"/>
            <a:tailEnd type="none"/>
          </a:ln>
        </p:spPr>
        <p:style>
          <a:lnRef idx="0">
            <a:schemeClr val="dk1"/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4267200" y="587301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854460" y="373323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登录页面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页面介绍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A2292D-5CE1-0205-D42C-A84C7EAFF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147397"/>
            <a:ext cx="2971800" cy="5285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页面介绍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267200" y="70051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TextBox 8"/>
          <p:cNvSpPr txBox="1"/>
          <p:nvPr/>
        </p:nvSpPr>
        <p:spPr>
          <a:xfrm>
            <a:off x="4800600" y="373750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主页</a:t>
            </a: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以及骑行页面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BB5E66-7194-0472-C0C5-26B2F3E9D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60" y="1491254"/>
            <a:ext cx="2518560" cy="48183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7E409EB-8B70-1DAB-12CB-5AEC4E241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481094"/>
            <a:ext cx="3128776" cy="4818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02943-A444-3552-85F9-FA0D998F8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2CBB45D1-D2BB-653B-6A02-0B04271DFAC6}"/>
              </a:ext>
            </a:extLst>
          </p:cNvPr>
          <p:cNvSpPr txBox="1"/>
          <p:nvPr/>
        </p:nvSpPr>
        <p:spPr>
          <a:xfrm>
            <a:off x="5280144" y="41104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个人页面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593EEEA-84E0-32ED-5B6B-8CDB5548A223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页面介绍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3B9958B8-574F-0360-2E0E-1E5621087F2D}"/>
              </a:ext>
            </a:extLst>
          </p:cNvPr>
          <p:cNvSpPr/>
          <p:nvPr/>
        </p:nvSpPr>
        <p:spPr>
          <a:xfrm>
            <a:off x="5036390" y="603463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DF5482-2F09-0419-6DF5-38D2C2E42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02" y="1190858"/>
            <a:ext cx="2363741" cy="534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819A0-963B-53A5-BA2B-3D4D82A0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94C01024-18F1-5CA2-B132-53C3EC4ED857}"/>
              </a:ext>
            </a:extLst>
          </p:cNvPr>
          <p:cNvSpPr txBox="1"/>
          <p:nvPr/>
        </p:nvSpPr>
        <p:spPr>
          <a:xfrm>
            <a:off x="5361998" y="448608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二手交易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016ABD1-D166-CB1A-9487-957515898065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页面介绍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85ABEBA5-0F4E-61D8-5F3A-34619E075FBE}"/>
              </a:ext>
            </a:extLst>
          </p:cNvPr>
          <p:cNvSpPr/>
          <p:nvPr/>
        </p:nvSpPr>
        <p:spPr>
          <a:xfrm>
            <a:off x="5105400" y="603464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0A4DD3-9522-AFB1-E23A-7BBA0E529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79" y="960883"/>
            <a:ext cx="2935788" cy="56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12AF7-3106-E44F-A8FC-284DE9C01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EEB2AA17-D45A-4EB2-9AE8-643B157CE06B}"/>
              </a:ext>
            </a:extLst>
          </p:cNvPr>
          <p:cNvSpPr txBox="1"/>
          <p:nvPr/>
        </p:nvSpPr>
        <p:spPr>
          <a:xfrm>
            <a:off x="5562600" y="317146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赛事活动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CD08780-267A-A577-0AB1-FD3F226D7AD8}"/>
              </a:ext>
            </a:extLst>
          </p:cNvPr>
          <p:cNvSpPr txBox="1"/>
          <p:nvPr/>
        </p:nvSpPr>
        <p:spPr>
          <a:xfrm>
            <a:off x="102252" y="171424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页面介绍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1534C860-3219-F09E-C3D6-C9EAD77C72EB}"/>
              </a:ext>
            </a:extLst>
          </p:cNvPr>
          <p:cNvSpPr/>
          <p:nvPr/>
        </p:nvSpPr>
        <p:spPr>
          <a:xfrm>
            <a:off x="5181600" y="509560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C9C65CB-98AE-DD7F-F21F-36E4F0FBA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65501"/>
            <a:ext cx="3297115" cy="57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E3A475-BEB1-E053-0E83-A74F2AD78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065ED4-DD8A-6B97-C693-3EE0D75D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3400" y="1219200"/>
            <a:ext cx="3806119" cy="445456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2B76764-FB94-0B9B-0F9A-14ADE910E814}"/>
              </a:ext>
            </a:extLst>
          </p:cNvPr>
          <p:cNvSpPr txBox="1"/>
          <p:nvPr/>
        </p:nvSpPr>
        <p:spPr>
          <a:xfrm>
            <a:off x="3352800" y="3124200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0</a:t>
            </a:r>
            <a:r>
              <a:rPr lang="en-US" sz="3000" dirty="0">
                <a:solidFill>
                  <a:srgbClr val="33333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4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0FDB80-409F-C66C-DC2A-C99FC1CB90D2}"/>
              </a:ext>
            </a:extLst>
          </p:cNvPr>
          <p:cNvSpPr txBox="1"/>
          <p:nvPr/>
        </p:nvSpPr>
        <p:spPr>
          <a:xfrm>
            <a:off x="4648200" y="2743200"/>
            <a:ext cx="6781799" cy="159317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450" dirty="0">
                <a:solidFill>
                  <a:srgbClr val="33333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数据库设计和接口档案</a:t>
            </a: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3CB2F76-251B-3EED-40A6-9D9651FBFB9F}"/>
              </a:ext>
            </a:extLst>
          </p:cNvPr>
          <p:cNvSpPr txBox="1"/>
          <p:nvPr/>
        </p:nvSpPr>
        <p:spPr>
          <a:xfrm>
            <a:off x="1219200" y="2971800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Part</a:t>
            </a:r>
          </a:p>
        </p:txBody>
      </p:sp>
      <p:cxnSp>
        <p:nvCxnSpPr>
          <p:cNvPr id="6" name="Connector 6">
            <a:extLst>
              <a:ext uri="{FF2B5EF4-FFF2-40B4-BE49-F238E27FC236}">
                <a16:creationId xmlns:a16="http://schemas.microsoft.com/office/drawing/2014/main" id="{72723CA4-07B4-E7FC-3392-A5EC00546BB9}"/>
              </a:ext>
            </a:extLst>
          </p:cNvPr>
          <p:cNvCxnSpPr/>
          <p:nvPr/>
        </p:nvCxnSpPr>
        <p:spPr>
          <a:xfrm flipH="1">
            <a:off x="2971800" y="3124200"/>
            <a:ext cx="690409" cy="711331"/>
          </a:xfrm>
          <a:prstGeom prst="line">
            <a:avLst/>
          </a:prstGeom>
          <a:ln w="9525">
            <a:solidFill>
              <a:schemeClr val="dk1"/>
            </a:solidFill>
            <a:prstDash val="solid"/>
            <a:headEnd type="none"/>
            <a:tailEnd type="none"/>
          </a:ln>
        </p:spPr>
        <p:style>
          <a:lnRef idx="0">
            <a:schemeClr val="dk1"/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70930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">
            <a:extLst>
              <a:ext uri="{FF2B5EF4-FFF2-40B4-BE49-F238E27FC236}">
                <a16:creationId xmlns:a16="http://schemas.microsoft.com/office/drawing/2014/main" id="{8CBA103C-F1B1-F6A8-B02E-0189A706B7D0}"/>
              </a:ext>
            </a:extLst>
          </p:cNvPr>
          <p:cNvSpPr txBox="1"/>
          <p:nvPr/>
        </p:nvSpPr>
        <p:spPr>
          <a:xfrm>
            <a:off x="152400" y="-228600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用户相关接口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CC892031-E01D-1ECE-221C-559321F0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609601"/>
            <a:ext cx="11239499" cy="60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88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757F4-99A4-EDBE-0231-2467352EB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">
            <a:extLst>
              <a:ext uri="{FF2B5EF4-FFF2-40B4-BE49-F238E27FC236}">
                <a16:creationId xmlns:a16="http://schemas.microsoft.com/office/drawing/2014/main" id="{02C1315B-6836-E558-5047-0F17AE716E2C}"/>
              </a:ext>
            </a:extLst>
          </p:cNvPr>
          <p:cNvSpPr txBox="1"/>
          <p:nvPr/>
        </p:nvSpPr>
        <p:spPr>
          <a:xfrm>
            <a:off x="152400" y="-228600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用户相关接口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342A6B05-7316-614B-01FC-97EBA2562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86" y="533400"/>
            <a:ext cx="1169761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7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1806" y="-3306794"/>
            <a:ext cx="12363450" cy="9556718"/>
          </a:xfrm>
          <a:prstGeom prst="rect">
            <a:avLst/>
          </a:prstGeom>
          <a:noFill/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-168307" y="-3457575"/>
            <a:ext cx="14004893" cy="9920288"/>
          </a:xfrm>
          <a:custGeom>
            <a:avLst/>
            <a:gdLst/>
            <a:ahLst/>
            <a:cxnLst/>
            <a:rect l="l" t="t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3572">
            <a:solidFill>
              <a:srgbClr val="EAEAEA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250793" y="-3268694"/>
            <a:ext cx="13471493" cy="9596438"/>
          </a:xfrm>
          <a:custGeom>
            <a:avLst/>
            <a:gdLst/>
            <a:ahLst/>
            <a:cxnLst/>
            <a:rect l="l" t="t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3572">
            <a:solidFill>
              <a:srgbClr val="E8E8E8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660368" y="-3125819"/>
            <a:ext cx="12942855" cy="9321832"/>
          </a:xfrm>
          <a:custGeom>
            <a:avLst/>
            <a:gdLst/>
            <a:ahLst/>
            <a:cxnLst/>
            <a:rect l="l" t="t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3572">
            <a:solidFill>
              <a:srgbClr val="E6E6E5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1073182" y="-2986087"/>
            <a:ext cx="12411075" cy="9042368"/>
          </a:xfrm>
          <a:custGeom>
            <a:avLst/>
            <a:gdLst/>
            <a:ahLst/>
            <a:cxnLst/>
            <a:rect l="l" t="t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3572">
            <a:solidFill>
              <a:srgbClr val="E4E4E3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1482757" y="-2844832"/>
            <a:ext cx="11882438" cy="8766143"/>
          </a:xfrm>
          <a:custGeom>
            <a:avLst/>
            <a:gdLst/>
            <a:ahLst/>
            <a:cxnLst/>
            <a:rect l="l" t="t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3572">
            <a:solidFill>
              <a:srgbClr val="E2E2E1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1887569" y="-2695575"/>
            <a:ext cx="11360182" cy="8491538"/>
          </a:xfrm>
          <a:custGeom>
            <a:avLst/>
            <a:gdLst/>
            <a:ahLst/>
            <a:cxnLst/>
            <a:rect l="l" t="t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3572">
            <a:solidFill>
              <a:srgbClr val="E0DFDF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2309813" y="-2559082"/>
            <a:ext cx="10818780" cy="8216932"/>
          </a:xfrm>
          <a:custGeom>
            <a:avLst/>
            <a:gdLst/>
            <a:ahLst/>
            <a:cxnLst/>
            <a:rect l="l" t="t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3572">
            <a:solidFill>
              <a:srgbClr val="DEDDDD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2716244" y="-2409825"/>
            <a:ext cx="10298145" cy="7942231"/>
          </a:xfrm>
          <a:custGeom>
            <a:avLst/>
            <a:gdLst/>
            <a:ahLst/>
            <a:cxnLst/>
            <a:rect l="l" t="t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3572">
            <a:solidFill>
              <a:srgbClr val="DCDBDB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3124200" y="-2274856"/>
            <a:ext cx="9774270" cy="7672388"/>
          </a:xfrm>
          <a:custGeom>
            <a:avLst/>
            <a:gdLst/>
            <a:ahLst/>
            <a:cxnLst/>
            <a:rect l="l" t="t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3572">
            <a:solidFill>
              <a:srgbClr val="DAD9D9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3532156" y="-2141506"/>
            <a:ext cx="9244013" cy="7407307"/>
          </a:xfrm>
          <a:custGeom>
            <a:avLst/>
            <a:gdLst/>
            <a:ahLst/>
            <a:cxnLst/>
            <a:rect l="l" t="t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3572">
            <a:solidFill>
              <a:srgbClr val="D8D7D7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3924300" y="-2011394"/>
            <a:ext cx="8737568" cy="7151656"/>
          </a:xfrm>
          <a:custGeom>
            <a:avLst/>
            <a:gdLst/>
            <a:ahLst/>
            <a:cxnLst/>
            <a:rect l="l" t="t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3572">
            <a:solidFill>
              <a:srgbClr val="D6D5D5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4324350" y="-1878044"/>
            <a:ext cx="8215313" cy="6880193"/>
          </a:xfrm>
          <a:custGeom>
            <a:avLst/>
            <a:gdLst/>
            <a:ahLst/>
            <a:cxnLst/>
            <a:rect l="l" t="t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3572">
            <a:solidFill>
              <a:srgbClr val="D4D3D3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4724400" y="-1750981"/>
            <a:ext cx="7704106" cy="6635782"/>
          </a:xfrm>
          <a:custGeom>
            <a:avLst/>
            <a:gdLst/>
            <a:ahLst/>
            <a:cxnLst/>
            <a:rect l="l" t="t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3572">
            <a:solidFill>
              <a:srgbClr val="D2D1D1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5072063" y="-1139857"/>
            <a:ext cx="6991350" cy="5648325"/>
          </a:xfrm>
          <a:custGeom>
            <a:avLst/>
            <a:gdLst/>
            <a:ahLst/>
            <a:cxnLst/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94" y="7027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3572">
            <a:solidFill>
              <a:srgbClr val="D0CFCF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>
            <a:off x="5376863" y="-1000125"/>
            <a:ext cx="6615113" cy="5380006"/>
          </a:xfrm>
          <a:custGeom>
            <a:avLst/>
            <a:gdLst/>
            <a:ahLst/>
            <a:cxnLst/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199" y="6765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3572">
            <a:solidFill>
              <a:srgbClr val="CECDCD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>
            <a:off x="5670518" y="-854107"/>
            <a:ext cx="6238875" cy="5107019"/>
          </a:xfrm>
          <a:custGeom>
            <a:avLst/>
            <a:gdLst/>
            <a:ahLst/>
            <a:cxnLst/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349" y="6464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3572">
            <a:solidFill>
              <a:srgbClr val="CCCBCB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>
          <a:xfrm>
            <a:off x="5969032" y="-714375"/>
            <a:ext cx="5864257" cy="4845082"/>
          </a:xfrm>
          <a:custGeom>
            <a:avLst/>
            <a:gdLst/>
            <a:ahLst/>
            <a:cxnLst/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8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3572">
            <a:solidFill>
              <a:srgbClr val="CAC9C9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0"/>
          <p:cNvSpPr/>
          <p:nvPr/>
        </p:nvSpPr>
        <p:spPr>
          <a:xfrm>
            <a:off x="6261068" y="-577882"/>
            <a:ext cx="5500688" cy="4586288"/>
          </a:xfrm>
          <a:custGeom>
            <a:avLst/>
            <a:gdLst/>
            <a:ahLst/>
            <a:cxnLst/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45" y="5921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3572">
            <a:solidFill>
              <a:srgbClr val="C8C7C7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1"/>
          <p:cNvSpPr/>
          <p:nvPr/>
        </p:nvSpPr>
        <p:spPr>
          <a:xfrm>
            <a:off x="6551581" y="-446056"/>
            <a:ext cx="5145119" cy="4327493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7790" y="1007"/>
                </a:moveTo>
                <a:cubicBezTo>
                  <a:pt x="9152" y="2310"/>
                  <a:pt x="9944" y="3193"/>
                  <a:pt x="9999" y="4916"/>
                </a:cubicBezTo>
                <a:cubicBezTo>
                  <a:pt x="10054" y="6660"/>
                  <a:pt x="8858" y="7585"/>
                  <a:pt x="7919" y="8741"/>
                </a:cubicBezTo>
                <a:cubicBezTo>
                  <a:pt x="6298" y="10696"/>
                  <a:pt x="3095" y="10212"/>
                  <a:pt x="2653" y="8405"/>
                </a:cubicBezTo>
                <a:cubicBezTo>
                  <a:pt x="2285" y="6892"/>
                  <a:pt x="877" y="6611"/>
                  <a:pt x="296" y="5022"/>
                </a:cubicBezTo>
                <a:cubicBezTo>
                  <a:pt x="260" y="4945"/>
                  <a:pt x="186" y="4853"/>
                  <a:pt x="169" y="4770"/>
                </a:cubicBezTo>
                <a:cubicBezTo>
                  <a:pt x="2" y="4243"/>
                  <a:pt x="-347" y="3046"/>
                  <a:pt x="996" y="1952"/>
                </a:cubicBezTo>
                <a:cubicBezTo>
                  <a:pt x="1346" y="1238"/>
                  <a:pt x="5267" y="-1431"/>
                  <a:pt x="7790" y="1007"/>
                </a:cubicBezTo>
                <a:close/>
              </a:path>
            </a:pathLst>
          </a:custGeom>
          <a:noFill/>
          <a:ln w="3572">
            <a:solidFill>
              <a:srgbClr val="C6C5C5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22"/>
          <p:cNvSpPr/>
          <p:nvPr/>
        </p:nvSpPr>
        <p:spPr>
          <a:xfrm>
            <a:off x="6840569" y="-314325"/>
            <a:ext cx="4787932" cy="4083082"/>
          </a:xfrm>
          <a:custGeom>
            <a:avLst/>
            <a:gdLst/>
            <a:ahLst/>
            <a:cxnLst/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965" y="4959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3572">
            <a:solidFill>
              <a:srgbClr val="C4C3C3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/>
          <p:nvPr/>
        </p:nvSpPr>
        <p:spPr>
          <a:xfrm>
            <a:off x="7126319" y="-190500"/>
            <a:ext cx="4451318" cy="3843338"/>
          </a:xfrm>
          <a:custGeom>
            <a:avLst/>
            <a:gdLst/>
            <a:ahLst/>
            <a:cxnLst/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51" y="4474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3572">
            <a:solidFill>
              <a:srgbClr val="C2C1C1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/>
          <p:nvPr/>
        </p:nvSpPr>
        <p:spPr>
          <a:xfrm>
            <a:off x="7158038" y="-800100"/>
            <a:ext cx="4906994" cy="4703731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3572">
            <a:solidFill>
              <a:srgbClr val="C0BFBF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/>
          <p:nvPr/>
        </p:nvSpPr>
        <p:spPr>
          <a:xfrm>
            <a:off x="7158038" y="-800100"/>
            <a:ext cx="4906994" cy="4703731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chemeClr val="dk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8063393" y="954357"/>
            <a:ext cx="3059430" cy="10344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4950" b="1">
                <a:solidFill>
                  <a:schemeClr val="l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3356" y="301447"/>
            <a:ext cx="6015681" cy="6161265"/>
          </a:xfrm>
          <a:prstGeom prst="rect">
            <a:avLst/>
          </a:prstGeom>
          <a:ln/>
        </p:spPr>
        <p:txBody>
          <a:bodyPr vert="horz" wrap="square" lIns="95250" tIns="95250" rIns="47625" bIns="95250" rtlCol="0" anchor="ctr" anchorCtr="0">
            <a:noAutofit/>
          </a:bodyPr>
          <a:lstStyle/>
          <a:p>
            <a:pPr marL="0" lvl="1">
              <a:lnSpc>
                <a:spcPct val="180000"/>
              </a:lnSpc>
            </a:pPr>
            <a:r>
              <a:rPr lang="zh-CN" altLang="en-US" sz="36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一</a:t>
            </a:r>
            <a:r>
              <a:rPr lang="en-US" altLang="zh-CN" sz="36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lang="en-US" sz="3600" b="1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需求分析</a:t>
            </a:r>
            <a:endParaRPr lang="en-US" sz="3600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0" lvl="1">
              <a:lnSpc>
                <a:spcPct val="180000"/>
              </a:lnSpc>
            </a:pPr>
            <a:r>
              <a:rPr lang="zh-CN" altLang="en-US" sz="36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二</a:t>
            </a:r>
            <a:r>
              <a:rPr lang="en-US" altLang="zh-CN" sz="36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lang="en-US" sz="3600" b="1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功能简介</a:t>
            </a:r>
            <a:endParaRPr lang="en-US" sz="3600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0" lvl="1">
              <a:lnSpc>
                <a:spcPct val="180000"/>
              </a:lnSpc>
            </a:pPr>
            <a:r>
              <a:rPr lang="zh-CN" altLang="en-US" sz="36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三</a:t>
            </a:r>
            <a:r>
              <a:rPr lang="en-US" altLang="zh-CN" sz="36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lang="en-US" sz="3600" b="1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页面介绍</a:t>
            </a:r>
            <a:endParaRPr lang="en-US" sz="3600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0" lvl="1">
              <a:lnSpc>
                <a:spcPct val="180000"/>
              </a:lnSpc>
            </a:pPr>
            <a:r>
              <a:rPr lang="zh-CN" altLang="en-US" sz="36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四</a:t>
            </a:r>
            <a:r>
              <a:rPr lang="en-US" altLang="zh-CN" sz="36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lang="zh-CN" altLang="en-US" sz="3600" b="1" dirty="0">
                <a:solidFill>
                  <a:srgbClr val="33333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数据库设计和接口档案</a:t>
            </a:r>
            <a:endParaRPr lang="en-US" altLang="zh-CN" sz="3600" b="1" dirty="0">
              <a:solidFill>
                <a:srgbClr val="333333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0" lvl="1">
              <a:lnSpc>
                <a:spcPct val="180000"/>
              </a:lnSpc>
            </a:pPr>
            <a:r>
              <a:rPr lang="zh-CN" altLang="en-US" sz="3600" b="1" dirty="0">
                <a:solidFill>
                  <a:srgbClr val="33333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五</a:t>
            </a:r>
            <a:r>
              <a:rPr lang="en-US" altLang="zh-CN" sz="3600" b="1" dirty="0">
                <a:solidFill>
                  <a:srgbClr val="33333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lang="zh-CN" altLang="en-US" sz="3600" b="1" dirty="0">
                <a:solidFill>
                  <a:srgbClr val="33333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人员分配</a:t>
            </a:r>
            <a:endParaRPr lang="en-US" altLang="zh-CN" sz="3600" b="1" dirty="0">
              <a:solidFill>
                <a:srgbClr val="333333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3C379-6A3F-56C3-044E-DED8C28E0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">
            <a:extLst>
              <a:ext uri="{FF2B5EF4-FFF2-40B4-BE49-F238E27FC236}">
                <a16:creationId xmlns:a16="http://schemas.microsoft.com/office/drawing/2014/main" id="{F27A1A6F-9750-5FB7-964C-610F47BD9C7B}"/>
              </a:ext>
            </a:extLst>
          </p:cNvPr>
          <p:cNvSpPr txBox="1"/>
          <p:nvPr/>
        </p:nvSpPr>
        <p:spPr>
          <a:xfrm>
            <a:off x="152400" y="-228600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用户相关接口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10E66FDB-3AE1-A6EA-9AA5-6D809BDA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09600"/>
            <a:ext cx="11734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48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3371C-0465-B16B-A478-5030D16E7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">
            <a:extLst>
              <a:ext uri="{FF2B5EF4-FFF2-40B4-BE49-F238E27FC236}">
                <a16:creationId xmlns:a16="http://schemas.microsoft.com/office/drawing/2014/main" id="{CC5775F7-6D2D-F63C-C546-FE1F362F12D0}"/>
              </a:ext>
            </a:extLst>
          </p:cNvPr>
          <p:cNvSpPr txBox="1"/>
          <p:nvPr/>
        </p:nvSpPr>
        <p:spPr>
          <a:xfrm>
            <a:off x="152400" y="-228600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骑行记录相关接口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BEB2F86A-8B14-A78D-1618-0EAB72737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33400"/>
            <a:ext cx="119634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D8E41-AB4F-1DD0-8AA0-6309824A3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">
            <a:extLst>
              <a:ext uri="{FF2B5EF4-FFF2-40B4-BE49-F238E27FC236}">
                <a16:creationId xmlns:a16="http://schemas.microsoft.com/office/drawing/2014/main" id="{610420D4-DA43-12F8-2571-62BD27D3A285}"/>
              </a:ext>
            </a:extLst>
          </p:cNvPr>
          <p:cNvSpPr txBox="1"/>
          <p:nvPr/>
        </p:nvSpPr>
        <p:spPr>
          <a:xfrm>
            <a:off x="152400" y="-228600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帖子相关接口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B59AD701-F3AF-D3F4-3733-6FADB6E5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33400"/>
            <a:ext cx="11887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70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DB30-340F-1B42-7F44-7FC385482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">
            <a:extLst>
              <a:ext uri="{FF2B5EF4-FFF2-40B4-BE49-F238E27FC236}">
                <a16:creationId xmlns:a16="http://schemas.microsoft.com/office/drawing/2014/main" id="{C5CD9B1A-6C81-3508-CCB4-657B89826A73}"/>
              </a:ext>
            </a:extLst>
          </p:cNvPr>
          <p:cNvSpPr txBox="1"/>
          <p:nvPr/>
        </p:nvSpPr>
        <p:spPr>
          <a:xfrm>
            <a:off x="152400" y="-228600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帖子相关接口</a:t>
            </a:r>
            <a:endParaRPr lang="en-US" altLang="zh-CN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4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C6CDC270-9B16-7E67-C94D-A63F65EE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33400"/>
            <a:ext cx="1188719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93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8E5B5-3FC3-8BDD-9C83-0D5953A4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">
            <a:extLst>
              <a:ext uri="{FF2B5EF4-FFF2-40B4-BE49-F238E27FC236}">
                <a16:creationId xmlns:a16="http://schemas.microsoft.com/office/drawing/2014/main" id="{98334881-3856-2643-4E33-29FD3801C9DA}"/>
              </a:ext>
            </a:extLst>
          </p:cNvPr>
          <p:cNvSpPr txBox="1"/>
          <p:nvPr/>
        </p:nvSpPr>
        <p:spPr>
          <a:xfrm>
            <a:off x="152400" y="-228600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帖子相关接口</a:t>
            </a:r>
            <a:endParaRPr lang="en-US" altLang="zh-CN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11745C28-4FAA-EFAC-3F26-FA732B9C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33400"/>
            <a:ext cx="1203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87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DA14D-C773-712A-82D6-4C678A4A6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0">
            <a:extLst>
              <a:ext uri="{FF2B5EF4-FFF2-40B4-BE49-F238E27FC236}">
                <a16:creationId xmlns:a16="http://schemas.microsoft.com/office/drawing/2014/main" id="{793B5B55-CBD7-F980-C2F2-DDF6D6992CDD}"/>
              </a:ext>
            </a:extLst>
          </p:cNvPr>
          <p:cNvSpPr txBox="1"/>
          <p:nvPr/>
        </p:nvSpPr>
        <p:spPr>
          <a:xfrm>
            <a:off x="152400" y="-228600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30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帖子相关接口</a:t>
            </a:r>
            <a:endParaRPr lang="en-US" altLang="zh-CN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5" name="图片 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55BACBDA-7424-8D2C-3BE3-914DCD617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33400"/>
            <a:ext cx="119634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49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1E8090-3816-E848-6039-9F51B6D91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4BDDD5C-5BAA-CA74-A5A3-3382DFE414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368" y="1201716"/>
            <a:ext cx="3806119" cy="445456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08EFC1B-780A-BF80-5A11-EB3E99B03B49}"/>
              </a:ext>
            </a:extLst>
          </p:cNvPr>
          <p:cNvSpPr txBox="1"/>
          <p:nvPr/>
        </p:nvSpPr>
        <p:spPr>
          <a:xfrm>
            <a:off x="3988009" y="3369210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0</a:t>
            </a:r>
            <a:r>
              <a:rPr lang="en-US" sz="3000" dirty="0">
                <a:solidFill>
                  <a:srgbClr val="33333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5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3402268-9BB0-326D-DA1E-F4B2A7810754}"/>
              </a:ext>
            </a:extLst>
          </p:cNvPr>
          <p:cNvSpPr txBox="1"/>
          <p:nvPr/>
        </p:nvSpPr>
        <p:spPr>
          <a:xfrm>
            <a:off x="5689885" y="2624474"/>
            <a:ext cx="5895023" cy="159317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5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人员分配</a:t>
            </a: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FB7404D-1B24-06C6-3D02-0609216DE84F}"/>
              </a:ext>
            </a:extLst>
          </p:cNvPr>
          <p:cNvSpPr txBox="1"/>
          <p:nvPr/>
        </p:nvSpPr>
        <p:spPr>
          <a:xfrm>
            <a:off x="2253348" y="2896535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Part</a:t>
            </a:r>
          </a:p>
        </p:txBody>
      </p:sp>
      <p:cxnSp>
        <p:nvCxnSpPr>
          <p:cNvPr id="6" name="Connector 6">
            <a:extLst>
              <a:ext uri="{FF2B5EF4-FFF2-40B4-BE49-F238E27FC236}">
                <a16:creationId xmlns:a16="http://schemas.microsoft.com/office/drawing/2014/main" id="{60686746-A3EE-B3D1-A4F8-5E778E1CD570}"/>
              </a:ext>
            </a:extLst>
          </p:cNvPr>
          <p:cNvCxnSpPr/>
          <p:nvPr/>
        </p:nvCxnSpPr>
        <p:spPr>
          <a:xfrm flipH="1">
            <a:off x="3706320" y="3104985"/>
            <a:ext cx="690409" cy="711331"/>
          </a:xfrm>
          <a:prstGeom prst="line">
            <a:avLst/>
          </a:prstGeom>
          <a:ln w="9525">
            <a:solidFill>
              <a:schemeClr val="dk1"/>
            </a:solidFill>
            <a:prstDash val="solid"/>
            <a:headEnd type="none"/>
            <a:tailEnd type="none"/>
          </a:ln>
        </p:spPr>
        <p:style>
          <a:lnRef idx="0">
            <a:schemeClr val="dk1"/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7139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6CC1296-E1D7-5610-201D-80A4E1207398}"/>
              </a:ext>
            </a:extLst>
          </p:cNvPr>
          <p:cNvSpPr txBox="1"/>
          <p:nvPr/>
        </p:nvSpPr>
        <p:spPr>
          <a:xfrm>
            <a:off x="112511" y="685800"/>
            <a:ext cx="10820400" cy="260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组长：林忠阳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前端开发</a:t>
            </a:r>
            <a:r>
              <a:rPr lang="en-US" altLang="zh-CN" sz="2800" dirty="0"/>
              <a:t>: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林忠阳 </a:t>
            </a:r>
            <a:r>
              <a:rPr lang="zh-CN" altLang="en-US" sz="2800" dirty="0"/>
              <a:t>徐贤涛 王品寰   李旌旗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后端开发：刘夏赫   李宗宸   周士豪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测试工程师：田博宇</a:t>
            </a:r>
            <a:endParaRPr lang="en-US" altLang="zh-CN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83F093-8BEC-B210-D50A-5F309C95F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0"/>
            <a:ext cx="5456862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79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CD6F55-3DAA-C3BF-F3AB-39013874A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4B42BAD-2F82-91B7-8EBA-E5EFAF84D4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368" y="1201716"/>
            <a:ext cx="3806119" cy="4454569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028DA4B7-5B98-827D-75D7-E058C288C309}"/>
              </a:ext>
            </a:extLst>
          </p:cNvPr>
          <p:cNvSpPr txBox="1"/>
          <p:nvPr/>
        </p:nvSpPr>
        <p:spPr>
          <a:xfrm>
            <a:off x="3988009" y="3369210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06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41F64C4-627C-E582-49E6-AED4895B8229}"/>
              </a:ext>
            </a:extLst>
          </p:cNvPr>
          <p:cNvSpPr txBox="1"/>
          <p:nvPr/>
        </p:nvSpPr>
        <p:spPr>
          <a:xfrm>
            <a:off x="5334001" y="2624474"/>
            <a:ext cx="6250908" cy="159317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45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项目进度管理</a:t>
            </a:r>
            <a:endParaRPr kumimoji="0" lang="en-US" sz="345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45F96E2-32CB-9F00-6B16-66F71AE14B0C}"/>
              </a:ext>
            </a:extLst>
          </p:cNvPr>
          <p:cNvSpPr txBox="1"/>
          <p:nvPr/>
        </p:nvSpPr>
        <p:spPr>
          <a:xfrm>
            <a:off x="2253348" y="2896535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Part</a:t>
            </a:r>
          </a:p>
        </p:txBody>
      </p:sp>
      <p:cxnSp>
        <p:nvCxnSpPr>
          <p:cNvPr id="6" name="Connector 6">
            <a:extLst>
              <a:ext uri="{FF2B5EF4-FFF2-40B4-BE49-F238E27FC236}">
                <a16:creationId xmlns:a16="http://schemas.microsoft.com/office/drawing/2014/main" id="{EE39D990-2282-D2EF-C97F-B77BCA4AC987}"/>
              </a:ext>
            </a:extLst>
          </p:cNvPr>
          <p:cNvCxnSpPr/>
          <p:nvPr/>
        </p:nvCxnSpPr>
        <p:spPr>
          <a:xfrm flipH="1">
            <a:off x="3706320" y="3104985"/>
            <a:ext cx="690409" cy="711331"/>
          </a:xfrm>
          <a:prstGeom prst="line">
            <a:avLst/>
          </a:prstGeom>
          <a:ln w="9525">
            <a:solidFill>
              <a:schemeClr val="dk1"/>
            </a:solidFill>
            <a:prstDash val="solid"/>
            <a:headEnd type="none"/>
            <a:tailEnd type="none"/>
          </a:ln>
        </p:spPr>
        <p:style>
          <a:lnRef idx="0">
            <a:schemeClr val="dk1"/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3974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E30F5E-3291-5A44-8382-FA5EFB3FBCA0}"/>
              </a:ext>
            </a:extLst>
          </p:cNvPr>
          <p:cNvSpPr txBox="1"/>
          <p:nvPr/>
        </p:nvSpPr>
        <p:spPr>
          <a:xfrm>
            <a:off x="533400" y="1066800"/>
            <a:ext cx="11049000" cy="514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/>
              <a:t>第</a:t>
            </a:r>
            <a:r>
              <a:rPr lang="en-US" altLang="zh-CN" sz="4400" b="1" dirty="0"/>
              <a:t>1</a:t>
            </a:r>
            <a:r>
              <a:rPr lang="zh-CN" altLang="en-US" sz="4400" b="1" dirty="0"/>
              <a:t>周：项目启动与需求分析</a:t>
            </a:r>
            <a:endParaRPr lang="en-US" altLang="zh-CN" sz="4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周一至周三</a:t>
            </a:r>
            <a:r>
              <a:rPr lang="zh-CN" altLang="en-US" sz="2400" dirty="0"/>
              <a:t>：项目启动会议与需求分析：组织项目启动会议，明确项目目标、范围和里程碑；讨论并确定功能需求，包括骑行记录、社区、二手交易等。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dirty="0"/>
              <a:t>前端开发：初步设计用户界面和用户体验。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dirty="0"/>
              <a:t>后端开发：确定数据结构和</a:t>
            </a:r>
            <a:r>
              <a:rPr lang="en-US" altLang="zh-CN" sz="2400" dirty="0"/>
              <a:t>API</a:t>
            </a:r>
            <a:r>
              <a:rPr lang="zh-CN" altLang="en-US" sz="2400" dirty="0"/>
              <a:t>需求。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周四至周五</a:t>
            </a:r>
            <a:r>
              <a:rPr lang="zh-CN" altLang="en-US" sz="2400" dirty="0"/>
              <a:t>：技术选型与原型设计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</a:t>
            </a:r>
            <a:r>
              <a:rPr lang="zh-CN" altLang="en-US" sz="2400" dirty="0"/>
              <a:t>前端开发：选择前端框架和技术栈，开始原型设计。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dirty="0"/>
              <a:t>后端开发：选择后端框架和技术栈，设计数据库模型。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测试工程师：制定测试计划和测试用例。</a:t>
            </a:r>
          </a:p>
        </p:txBody>
      </p:sp>
    </p:spTree>
    <p:extLst>
      <p:ext uri="{BB962C8B-B14F-4D97-AF65-F5344CB8AC3E}">
        <p14:creationId xmlns:p14="http://schemas.microsoft.com/office/powerpoint/2010/main" val="3781810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368" y="1201716"/>
            <a:ext cx="3806119" cy="44545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88009" y="3369210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30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89885" y="2624474"/>
            <a:ext cx="5895023" cy="159317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34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需求分析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3348" y="2896535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sz="36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Part</a:t>
            </a:r>
          </a:p>
        </p:txBody>
      </p:sp>
      <p:cxnSp>
        <p:nvCxnSpPr>
          <p:cNvPr id="6" name="Connector 6"/>
          <p:cNvCxnSpPr/>
          <p:nvPr/>
        </p:nvCxnSpPr>
        <p:spPr>
          <a:xfrm flipH="1">
            <a:off x="3706320" y="3104985"/>
            <a:ext cx="690409" cy="711331"/>
          </a:xfrm>
          <a:prstGeom prst="line">
            <a:avLst/>
          </a:prstGeom>
          <a:ln w="9525">
            <a:solidFill>
              <a:schemeClr val="dk1"/>
            </a:solidFill>
            <a:prstDash val="solid"/>
            <a:headEnd type="none"/>
            <a:tailEnd type="none"/>
          </a:ln>
        </p:spPr>
        <p:style>
          <a:lnRef idx="0">
            <a:schemeClr val="dk1"/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DC9BBD2-514E-518B-5388-63190D6F2CB9}"/>
              </a:ext>
            </a:extLst>
          </p:cNvPr>
          <p:cNvSpPr txBox="1"/>
          <p:nvPr/>
        </p:nvSpPr>
        <p:spPr>
          <a:xfrm>
            <a:off x="990600" y="533400"/>
            <a:ext cx="10820400" cy="563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开发环境搭建与基础功能开发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周一至周二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：开发环境搭建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全体成员：搭建开发环境，包括代码仓库、持续集成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持续部署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(CI/CD)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工具等。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前端开发：搭建前端项目结构。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后端开发：搭建后端项目结构，设置数据库。</a:t>
            </a:r>
            <a:endParaRPr lang="en-US" altLang="zh-CN" sz="24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周三至周五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：基础功能开发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前端开发：开发登录、注册界面。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后端开发：实现用户认证和数据模型的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CRUD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（创建、读取、更新、删除）操作。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测试工程师：编写基础功能的测试用例。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2484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E3EC63E-FB8B-DF87-449C-A0784D180570}"/>
              </a:ext>
            </a:extLst>
          </p:cNvPr>
          <p:cNvSpPr txBox="1"/>
          <p:nvPr/>
        </p:nvSpPr>
        <p:spPr>
          <a:xfrm>
            <a:off x="609600" y="914400"/>
            <a:ext cx="11277600" cy="4591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周：核心功能开发与集成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周一至周三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：核心功能开发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前端开发：开发骑行记录和社区功能的用户界面。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后端开发：实现骑行记录和社区功能的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API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测试工程师：对已完成的功能进行测试。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周四至周五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：功能集成与测试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全体成员：集成前后端功能，确保数据流和用户界面的一致性。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测试工程师：进行全面测试，包括单元测试、集成测试和系统测试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8794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F6A5A2-E601-16D2-58A2-62F335397C27}"/>
              </a:ext>
            </a:extLst>
          </p:cNvPr>
          <p:cNvSpPr txBox="1"/>
          <p:nvPr/>
        </p:nvSpPr>
        <p:spPr>
          <a:xfrm>
            <a:off x="457200" y="914400"/>
            <a:ext cx="11353800" cy="512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第</a:t>
            </a:r>
            <a:r>
              <a:rPr kumimoji="0" lang="en-US" altLang="zh-CN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4</a:t>
            </a:r>
            <a:r>
              <a:rPr kumimoji="0" lang="zh-CN" altLang="en-US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周：功能完善、测试与部署准备</a:t>
            </a:r>
            <a:endParaRPr lang="en-US" altLang="zh-CN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全体成员：根据测试反馈，修复发现的问题和缺陷。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前端开发：优化用户界面和用户体验。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后端开发：优化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API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性能和数据库查询。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最后</a:t>
            </a:r>
            <a:r>
              <a:rPr lang="zh-CN" altLang="en-US" sz="3200" b="0" i="0" dirty="0">
                <a:solidFill>
                  <a:srgbClr val="060607"/>
                </a:solidFill>
                <a:effectLst/>
                <a:latin typeface="-apple-system"/>
              </a:rPr>
              <a:t>进行最终的测试，确保所有功能按预期工作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项目经理：准备部署计划和用户手册。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- 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全体成员：准备部署应用到生产环境。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6637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20776" y="1056857"/>
            <a:ext cx="5016500" cy="494506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53926" y="390107"/>
            <a:ext cx="5299075" cy="4257675"/>
          </a:xfrm>
          <a:prstGeom prst="rect">
            <a:avLst/>
          </a:prstGeom>
          <a:noFill/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468163" y="321844"/>
            <a:ext cx="6002338" cy="4419600"/>
          </a:xfrm>
          <a:custGeom>
            <a:avLst/>
            <a:gdLst/>
            <a:ahLst/>
            <a:cxnLst/>
            <a:rect l="l" t="t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3572">
            <a:solidFill>
              <a:srgbClr val="EAEAEA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647551" y="405982"/>
            <a:ext cx="5773737" cy="4275137"/>
          </a:xfrm>
          <a:custGeom>
            <a:avLst/>
            <a:gdLst/>
            <a:ahLst/>
            <a:cxnLst/>
            <a:rect l="l" t="t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3572">
            <a:solidFill>
              <a:srgbClr val="E8E8E8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822176" y="471069"/>
            <a:ext cx="5546725" cy="4152900"/>
          </a:xfrm>
          <a:custGeom>
            <a:avLst/>
            <a:gdLst/>
            <a:ahLst/>
            <a:cxnLst/>
            <a:rect l="l" t="t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3572">
            <a:solidFill>
              <a:srgbClr val="E6E6E5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999976" y="532982"/>
            <a:ext cx="5319712" cy="4029075"/>
          </a:xfrm>
          <a:custGeom>
            <a:avLst/>
            <a:gdLst/>
            <a:ahLst/>
            <a:cxnLst/>
            <a:rect l="l" t="t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3572">
            <a:solidFill>
              <a:srgbClr val="E4E4E3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1174601" y="596482"/>
            <a:ext cx="5092700" cy="3905250"/>
          </a:xfrm>
          <a:custGeom>
            <a:avLst/>
            <a:gdLst/>
            <a:ahLst/>
            <a:cxnLst/>
            <a:rect l="l" t="t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3572">
            <a:solidFill>
              <a:srgbClr val="E2E2E1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1349226" y="661569"/>
            <a:ext cx="4868862" cy="3783013"/>
          </a:xfrm>
          <a:custGeom>
            <a:avLst/>
            <a:gdLst/>
            <a:ahLst/>
            <a:cxnLst/>
            <a:rect l="l" t="t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3572">
            <a:solidFill>
              <a:srgbClr val="E0DFDF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528613" y="723482"/>
            <a:ext cx="4637088" cy="3660775"/>
          </a:xfrm>
          <a:custGeom>
            <a:avLst/>
            <a:gdLst/>
            <a:ahLst/>
            <a:cxnLst/>
            <a:rect l="l" t="t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3572">
            <a:solidFill>
              <a:srgbClr val="DEDDDD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1703238" y="788569"/>
            <a:ext cx="4413250" cy="3538538"/>
          </a:xfrm>
          <a:custGeom>
            <a:avLst/>
            <a:gdLst/>
            <a:ahLst/>
            <a:cxnLst/>
            <a:rect l="l" t="t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3572">
            <a:solidFill>
              <a:srgbClr val="DCDBDB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877863" y="848894"/>
            <a:ext cx="4189413" cy="3417888"/>
          </a:xfrm>
          <a:custGeom>
            <a:avLst/>
            <a:gdLst/>
            <a:ahLst/>
            <a:cxnLst/>
            <a:rect l="l" t="t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3572">
            <a:solidFill>
              <a:srgbClr val="DAD9D9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2052488" y="909219"/>
            <a:ext cx="3962400" cy="3300413"/>
          </a:xfrm>
          <a:custGeom>
            <a:avLst/>
            <a:gdLst/>
            <a:ahLst/>
            <a:cxnLst/>
            <a:rect l="l" t="t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3572">
            <a:solidFill>
              <a:srgbClr val="D8D7D7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2222351" y="966369"/>
            <a:ext cx="3744912" cy="3186113"/>
          </a:xfrm>
          <a:custGeom>
            <a:avLst/>
            <a:gdLst/>
            <a:ahLst/>
            <a:cxnLst/>
            <a:rect l="l" t="t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3572">
            <a:solidFill>
              <a:srgbClr val="D6D5D5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2392213" y="1026694"/>
            <a:ext cx="3521075" cy="3065463"/>
          </a:xfrm>
          <a:custGeom>
            <a:avLst/>
            <a:gdLst/>
            <a:ahLst/>
            <a:cxnLst/>
            <a:rect l="l" t="t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3572">
            <a:solidFill>
              <a:srgbClr val="D4D3D3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2563663" y="1083844"/>
            <a:ext cx="3302000" cy="2955925"/>
          </a:xfrm>
          <a:custGeom>
            <a:avLst/>
            <a:gdLst/>
            <a:ahLst/>
            <a:cxnLst/>
            <a:rect l="l" t="t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3572">
            <a:solidFill>
              <a:srgbClr val="D2D1D1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>
            <a:off x="2714476" y="1356894"/>
            <a:ext cx="2995612" cy="2514600"/>
          </a:xfrm>
          <a:custGeom>
            <a:avLst/>
            <a:gdLst/>
            <a:ahLst/>
            <a:cxnLst/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3572">
            <a:solidFill>
              <a:srgbClr val="D0CFCF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>
            <a:off x="2843063" y="1417219"/>
            <a:ext cx="2835275" cy="2395538"/>
          </a:xfrm>
          <a:custGeom>
            <a:avLst/>
            <a:gdLst/>
            <a:ahLst/>
            <a:cxnLst/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3572">
            <a:solidFill>
              <a:srgbClr val="CECDCD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>
          <a:xfrm>
            <a:off x="2970063" y="1480719"/>
            <a:ext cx="2674938" cy="2276475"/>
          </a:xfrm>
          <a:custGeom>
            <a:avLst/>
            <a:gdLst/>
            <a:ahLst/>
            <a:cxnLst/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3572">
            <a:solidFill>
              <a:srgbClr val="CCCBCB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0"/>
          <p:cNvSpPr/>
          <p:nvPr/>
        </p:nvSpPr>
        <p:spPr>
          <a:xfrm>
            <a:off x="3098651" y="1545807"/>
            <a:ext cx="2513012" cy="2157412"/>
          </a:xfrm>
          <a:custGeom>
            <a:avLst/>
            <a:gdLst/>
            <a:ahLst/>
            <a:cxnLst/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3572">
            <a:solidFill>
              <a:srgbClr val="CAC9C9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21"/>
          <p:cNvSpPr/>
          <p:nvPr/>
        </p:nvSpPr>
        <p:spPr>
          <a:xfrm>
            <a:off x="3222476" y="1604544"/>
            <a:ext cx="2357437" cy="2043113"/>
          </a:xfrm>
          <a:custGeom>
            <a:avLst/>
            <a:gdLst/>
            <a:ahLst/>
            <a:cxnLst/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3572">
            <a:solidFill>
              <a:srgbClr val="C8C7C7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22"/>
          <p:cNvSpPr/>
          <p:nvPr/>
        </p:nvSpPr>
        <p:spPr>
          <a:xfrm>
            <a:off x="3346301" y="1664869"/>
            <a:ext cx="2205037" cy="1927225"/>
          </a:xfrm>
          <a:custGeom>
            <a:avLst/>
            <a:gdLst/>
            <a:ahLst/>
            <a:cxnLst/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3572">
            <a:solidFill>
              <a:srgbClr val="C6C5C5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23"/>
          <p:cNvSpPr/>
          <p:nvPr/>
        </p:nvSpPr>
        <p:spPr>
          <a:xfrm>
            <a:off x="3471713" y="1723607"/>
            <a:ext cx="2052638" cy="1819275"/>
          </a:xfrm>
          <a:custGeom>
            <a:avLst/>
            <a:gdLst/>
            <a:ahLst/>
            <a:cxnLst/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3572">
            <a:solidFill>
              <a:srgbClr val="C4C3C3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24"/>
          <p:cNvSpPr/>
          <p:nvPr/>
        </p:nvSpPr>
        <p:spPr>
          <a:xfrm>
            <a:off x="3593951" y="1777582"/>
            <a:ext cx="1908175" cy="1712912"/>
          </a:xfrm>
          <a:custGeom>
            <a:avLst/>
            <a:gdLst/>
            <a:ahLst/>
            <a:cxnLst/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3572">
            <a:solidFill>
              <a:srgbClr val="C2C1C1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25"/>
          <p:cNvSpPr/>
          <p:nvPr/>
        </p:nvSpPr>
        <p:spPr>
          <a:xfrm>
            <a:off x="3606651" y="1506119"/>
            <a:ext cx="2103437" cy="2095500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3572">
            <a:solidFill>
              <a:srgbClr val="C0BFBF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26"/>
          <p:cNvSpPr/>
          <p:nvPr/>
        </p:nvSpPr>
        <p:spPr>
          <a:xfrm>
            <a:off x="3606651" y="1506119"/>
            <a:ext cx="2103437" cy="2095500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7" name="AutoShape 27"/>
          <p:cNvSpPr/>
          <p:nvPr/>
        </p:nvSpPr>
        <p:spPr>
          <a:xfrm>
            <a:off x="3479651" y="3482557"/>
            <a:ext cx="3805237" cy="830262"/>
          </a:xfrm>
          <a:prstGeom prst="rect">
            <a:avLst/>
          </a:prstGeom>
          <a:noFill/>
          <a:ln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r">
              <a:defRPr/>
            </a:pPr>
            <a:r>
              <a:rPr lang="en-US" sz="48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THANKS</a:t>
            </a:r>
            <a:endParaRPr lang="en-US" sz="1100"/>
          </a:p>
        </p:txBody>
      </p:sp>
      <p:sp>
        <p:nvSpPr>
          <p:cNvPr id="28" name="AutoShape 28"/>
          <p:cNvSpPr/>
          <p:nvPr/>
        </p:nvSpPr>
        <p:spPr>
          <a:xfrm>
            <a:off x="6270477" y="4322344"/>
            <a:ext cx="3320692" cy="307975"/>
          </a:xfrm>
          <a:prstGeom prst="rect">
            <a:avLst/>
          </a:prstGeom>
          <a:noFill/>
          <a:ln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1400" i="1">
                <a:solidFill>
                  <a:schemeClr val="lt2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感谢您的观看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数字化与物联网技术发展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智能设备普及促使运动数据分析功能需求增加；物联网技术成熟，为骑行设备与软件联动提供可能。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健康与环保趋势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随着健康意识增强，骑行文化普及，自行车成为绿色出行首选；环保意识的提升也进一步推动了骑行方式的流行。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城市化与共享单车发展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共享单车普及为骑行文化注入新活力，扩大用户基础；城市骑行便利性提升，促进导航、路线规划等智能化服务需求。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市场背景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4800" b="1" dirty="0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产品功能矩阵</a:t>
            </a:r>
            <a:endParaRPr lang="en-US" sz="48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F47A94E-EE37-8631-C10B-2AF0C4120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81200"/>
            <a:ext cx="10973751" cy="3265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368" y="1201716"/>
            <a:ext cx="3806119" cy="44545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88009" y="3369210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30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89885" y="2624474"/>
            <a:ext cx="5895023" cy="159317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34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功能简介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3348" y="2896535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sz="36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Part</a:t>
            </a:r>
          </a:p>
        </p:txBody>
      </p:sp>
      <p:cxnSp>
        <p:nvCxnSpPr>
          <p:cNvPr id="6" name="Connector 6"/>
          <p:cNvCxnSpPr/>
          <p:nvPr/>
        </p:nvCxnSpPr>
        <p:spPr>
          <a:xfrm flipH="1">
            <a:off x="3706320" y="3104985"/>
            <a:ext cx="690409" cy="711331"/>
          </a:xfrm>
          <a:prstGeom prst="line">
            <a:avLst/>
          </a:prstGeom>
          <a:ln w="9525">
            <a:solidFill>
              <a:schemeClr val="dk1"/>
            </a:solidFill>
            <a:prstDash val="solid"/>
            <a:headEnd type="none"/>
            <a:tailEnd type="none"/>
          </a:ln>
        </p:spPr>
        <p:style>
          <a:lnRef idx="0">
            <a:schemeClr val="dk1"/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166075-FCBF-448D-5AF4-EA115FCE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0"/>
            <a:ext cx="7848600" cy="6858000"/>
          </a:xfrm>
          <a:prstGeom prst="rect">
            <a:avLst/>
          </a:prstGeom>
        </p:spPr>
      </p:pic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57471E6C-F2B5-881A-E1FA-30D32445E53A}"/>
              </a:ext>
            </a:extLst>
          </p:cNvPr>
          <p:cNvSpPr/>
          <p:nvPr/>
        </p:nvSpPr>
        <p:spPr>
          <a:xfrm>
            <a:off x="-76200" y="20320"/>
            <a:ext cx="4759856" cy="6858000"/>
          </a:xfrm>
          <a:custGeom>
            <a:avLst/>
            <a:gdLst/>
            <a:ahLst/>
            <a:cxnLst/>
            <a:rect l="l" t="t" r="r" b="b"/>
            <a:pathLst>
              <a:path w="4759856" h="6858000">
                <a:moveTo>
                  <a:pt x="2436574" y="6079292"/>
                </a:moveTo>
                <a:lnTo>
                  <a:pt x="2401820" y="6104592"/>
                </a:lnTo>
                <a:cubicBezTo>
                  <a:pt x="2352253" y="6135993"/>
                  <a:pt x="2290160" y="6162464"/>
                  <a:pt x="2215542" y="6184007"/>
                </a:cubicBezTo>
                <a:lnTo>
                  <a:pt x="2209068" y="6156102"/>
                </a:lnTo>
                <a:lnTo>
                  <a:pt x="2229696" y="6145409"/>
                </a:lnTo>
                <a:close/>
                <a:moveTo>
                  <a:pt x="2447211" y="6071549"/>
                </a:moveTo>
                <a:lnTo>
                  <a:pt x="2447211" y="6075893"/>
                </a:lnTo>
                <a:lnTo>
                  <a:pt x="2436574" y="6079292"/>
                </a:lnTo>
                <a:close/>
                <a:moveTo>
                  <a:pt x="2521160" y="6052259"/>
                </a:moveTo>
                <a:lnTo>
                  <a:pt x="2521160" y="6218833"/>
                </a:lnTo>
                <a:lnTo>
                  <a:pt x="2698303" y="6141480"/>
                </a:lnTo>
                <a:lnTo>
                  <a:pt x="2710302" y="6170836"/>
                </a:lnTo>
                <a:cubicBezTo>
                  <a:pt x="2604709" y="6234534"/>
                  <a:pt x="2528118" y="6284615"/>
                  <a:pt x="2480530" y="6321078"/>
                </a:cubicBezTo>
                <a:lnTo>
                  <a:pt x="2429687" y="6254105"/>
                </a:lnTo>
                <a:cubicBezTo>
                  <a:pt x="2441370" y="6243166"/>
                  <a:pt x="2447211" y="6224433"/>
                  <a:pt x="2447211" y="6197904"/>
                </a:cubicBezTo>
                <a:lnTo>
                  <a:pt x="2447211" y="6075893"/>
                </a:lnTo>
                <a:close/>
                <a:moveTo>
                  <a:pt x="2916708" y="5925846"/>
                </a:moveTo>
                <a:lnTo>
                  <a:pt x="2948446" y="5960598"/>
                </a:lnTo>
                <a:lnTo>
                  <a:pt x="2906141" y="5965900"/>
                </a:lnTo>
                <a:cubicBezTo>
                  <a:pt x="2845829" y="6003144"/>
                  <a:pt x="2794557" y="6034677"/>
                  <a:pt x="2752327" y="6060498"/>
                </a:cubicBezTo>
                <a:cubicBezTo>
                  <a:pt x="2788121" y="6099975"/>
                  <a:pt x="2828620" y="6131620"/>
                  <a:pt x="2873827" y="6155432"/>
                </a:cubicBezTo>
                <a:cubicBezTo>
                  <a:pt x="2919034" y="6179245"/>
                  <a:pt x="2978918" y="6194890"/>
                  <a:pt x="3053481" y="6202369"/>
                </a:cubicBezTo>
                <a:lnTo>
                  <a:pt x="3053481" y="6232060"/>
                </a:lnTo>
                <a:cubicBezTo>
                  <a:pt x="3013372" y="6237083"/>
                  <a:pt x="2984518" y="6253863"/>
                  <a:pt x="2966919" y="6282401"/>
                </a:cubicBezTo>
                <a:cubicBezTo>
                  <a:pt x="2892170" y="6255687"/>
                  <a:pt x="2824453" y="6213671"/>
                  <a:pt x="2763769" y="6156353"/>
                </a:cubicBezTo>
                <a:cubicBezTo>
                  <a:pt x="2733426" y="6127694"/>
                  <a:pt x="2706465" y="6092243"/>
                  <a:pt x="2682885" y="6049999"/>
                </a:cubicBezTo>
                <a:lnTo>
                  <a:pt x="2664894" y="6006323"/>
                </a:lnTo>
                <a:lnTo>
                  <a:pt x="2711476" y="5991436"/>
                </a:lnTo>
                <a:lnTo>
                  <a:pt x="2733631" y="6032537"/>
                </a:lnTo>
                <a:cubicBezTo>
                  <a:pt x="2756109" y="6014092"/>
                  <a:pt x="2776839" y="5995482"/>
                  <a:pt x="2795821" y="5976707"/>
                </a:cubicBezTo>
                <a:lnTo>
                  <a:pt x="2811511" y="5959466"/>
                </a:lnTo>
                <a:close/>
                <a:moveTo>
                  <a:pt x="2622289" y="5902889"/>
                </a:moveTo>
                <a:lnTo>
                  <a:pt x="2664894" y="6006323"/>
                </a:lnTo>
                <a:lnTo>
                  <a:pt x="2521160" y="6052259"/>
                </a:lnTo>
                <a:lnTo>
                  <a:pt x="2521160" y="6026901"/>
                </a:lnTo>
                <a:cubicBezTo>
                  <a:pt x="2563390" y="5986717"/>
                  <a:pt x="2597100" y="5945380"/>
                  <a:pt x="2622289" y="5902889"/>
                </a:cubicBezTo>
                <a:close/>
                <a:moveTo>
                  <a:pt x="2654268" y="5885309"/>
                </a:moveTo>
                <a:lnTo>
                  <a:pt x="2873301" y="5885309"/>
                </a:lnTo>
                <a:lnTo>
                  <a:pt x="2847526" y="5919887"/>
                </a:lnTo>
                <a:lnTo>
                  <a:pt x="2811511" y="5959466"/>
                </a:lnTo>
                <a:lnTo>
                  <a:pt x="2711476" y="5991436"/>
                </a:lnTo>
                <a:close/>
                <a:moveTo>
                  <a:pt x="2330344" y="4864906"/>
                </a:moveTo>
                <a:lnTo>
                  <a:pt x="2317619" y="4888682"/>
                </a:lnTo>
                <a:cubicBezTo>
                  <a:pt x="2372537" y="4940771"/>
                  <a:pt x="2407623" y="4984341"/>
                  <a:pt x="2422878" y="5019390"/>
                </a:cubicBezTo>
                <a:cubicBezTo>
                  <a:pt x="2434152" y="5050458"/>
                  <a:pt x="2445835" y="5065992"/>
                  <a:pt x="2457927" y="5065992"/>
                </a:cubicBezTo>
                <a:cubicBezTo>
                  <a:pt x="2466671" y="5065992"/>
                  <a:pt x="2476475" y="5056430"/>
                  <a:pt x="2487339" y="5037305"/>
                </a:cubicBezTo>
                <a:cubicBezTo>
                  <a:pt x="2498203" y="5018181"/>
                  <a:pt x="2503636" y="5003037"/>
                  <a:pt x="2503636" y="4991875"/>
                </a:cubicBezTo>
                <a:cubicBezTo>
                  <a:pt x="2503636" y="4974202"/>
                  <a:pt x="2493674" y="4955980"/>
                  <a:pt x="2473749" y="4937209"/>
                </a:cubicBezTo>
                <a:cubicBezTo>
                  <a:pt x="2453825" y="4918438"/>
                  <a:pt x="2406023" y="4894337"/>
                  <a:pt x="2330344" y="4864906"/>
                </a:cubicBezTo>
                <a:close/>
                <a:moveTo>
                  <a:pt x="2736533" y="4604829"/>
                </a:moveTo>
                <a:lnTo>
                  <a:pt x="2723864" y="4628660"/>
                </a:lnTo>
                <a:cubicBezTo>
                  <a:pt x="2774540" y="4676434"/>
                  <a:pt x="2808696" y="4714738"/>
                  <a:pt x="2826332" y="4743574"/>
                </a:cubicBezTo>
                <a:cubicBezTo>
                  <a:pt x="2837680" y="4766345"/>
                  <a:pt x="2849122" y="4777730"/>
                  <a:pt x="2860656" y="4777730"/>
                </a:cubicBezTo>
                <a:cubicBezTo>
                  <a:pt x="2870367" y="4777730"/>
                  <a:pt x="2878664" y="4768019"/>
                  <a:pt x="2885547" y="4748597"/>
                </a:cubicBezTo>
                <a:cubicBezTo>
                  <a:pt x="2892431" y="4729175"/>
                  <a:pt x="2895872" y="4716524"/>
                  <a:pt x="2895872" y="4710646"/>
                </a:cubicBezTo>
                <a:cubicBezTo>
                  <a:pt x="2895872" y="4689847"/>
                  <a:pt x="2883975" y="4672518"/>
                  <a:pt x="2860181" y="4658658"/>
                </a:cubicBezTo>
                <a:cubicBezTo>
                  <a:pt x="2836387" y="4644799"/>
                  <a:pt x="2795171" y="4626855"/>
                  <a:pt x="2736533" y="4604829"/>
                </a:cubicBezTo>
                <a:close/>
                <a:moveTo>
                  <a:pt x="2583780" y="4576812"/>
                </a:moveTo>
                <a:cubicBezTo>
                  <a:pt x="2586124" y="4619712"/>
                  <a:pt x="2587296" y="4688917"/>
                  <a:pt x="2587296" y="4784427"/>
                </a:cubicBezTo>
                <a:lnTo>
                  <a:pt x="2240601" y="4784427"/>
                </a:lnTo>
                <a:lnTo>
                  <a:pt x="2279445" y="4833764"/>
                </a:lnTo>
                <a:cubicBezTo>
                  <a:pt x="2308355" y="4826769"/>
                  <a:pt x="2337488" y="4823271"/>
                  <a:pt x="2366844" y="4823271"/>
                </a:cubicBezTo>
                <a:lnTo>
                  <a:pt x="2587296" y="4823271"/>
                </a:lnTo>
                <a:lnTo>
                  <a:pt x="2587296" y="5058513"/>
                </a:lnTo>
                <a:cubicBezTo>
                  <a:pt x="2493013" y="5107961"/>
                  <a:pt x="2415576" y="5147856"/>
                  <a:pt x="2354984" y="5178199"/>
                </a:cubicBezTo>
                <a:cubicBezTo>
                  <a:pt x="2294393" y="5208541"/>
                  <a:pt x="2249251" y="5226838"/>
                  <a:pt x="2219560" y="5233089"/>
                </a:cubicBezTo>
                <a:lnTo>
                  <a:pt x="2287816" y="5318144"/>
                </a:lnTo>
                <a:cubicBezTo>
                  <a:pt x="2303778" y="5295075"/>
                  <a:pt x="2338427" y="5265775"/>
                  <a:pt x="2391763" y="5230242"/>
                </a:cubicBezTo>
                <a:cubicBezTo>
                  <a:pt x="2445100" y="5194709"/>
                  <a:pt x="2510277" y="5149298"/>
                  <a:pt x="2587296" y="5094009"/>
                </a:cubicBezTo>
                <a:lnTo>
                  <a:pt x="2587296" y="5285383"/>
                </a:lnTo>
                <a:cubicBezTo>
                  <a:pt x="2585435" y="5302312"/>
                  <a:pt x="2576143" y="5310777"/>
                  <a:pt x="2559418" y="5310777"/>
                </a:cubicBezTo>
                <a:cubicBezTo>
                  <a:pt x="2542694" y="5310777"/>
                  <a:pt x="2505291" y="5307261"/>
                  <a:pt x="2447211" y="5300229"/>
                </a:cubicBezTo>
                <a:lnTo>
                  <a:pt x="2447211" y="5332989"/>
                </a:lnTo>
                <a:cubicBezTo>
                  <a:pt x="2515263" y="5354086"/>
                  <a:pt x="2550572" y="5381824"/>
                  <a:pt x="2553140" y="5416203"/>
                </a:cubicBezTo>
                <a:cubicBezTo>
                  <a:pt x="2627554" y="5398157"/>
                  <a:pt x="2663589" y="5359667"/>
                  <a:pt x="2661245" y="5300731"/>
                </a:cubicBezTo>
                <a:lnTo>
                  <a:pt x="2661245" y="4866357"/>
                </a:lnTo>
                <a:cubicBezTo>
                  <a:pt x="2689745" y="5090418"/>
                  <a:pt x="2791581" y="5249181"/>
                  <a:pt x="2966752" y="5342645"/>
                </a:cubicBezTo>
                <a:cubicBezTo>
                  <a:pt x="2982379" y="5314070"/>
                  <a:pt x="3011288" y="5297326"/>
                  <a:pt x="3053481" y="5292415"/>
                </a:cubicBezTo>
                <a:lnTo>
                  <a:pt x="3053481" y="5263728"/>
                </a:lnTo>
                <a:cubicBezTo>
                  <a:pt x="2939293" y="5237535"/>
                  <a:pt x="2843578" y="5170395"/>
                  <a:pt x="2766336" y="5062308"/>
                </a:cubicBezTo>
                <a:cubicBezTo>
                  <a:pt x="2818798" y="5033064"/>
                  <a:pt x="2858981" y="5009121"/>
                  <a:pt x="2886887" y="4990480"/>
                </a:cubicBezTo>
                <a:cubicBezTo>
                  <a:pt x="2914197" y="4974518"/>
                  <a:pt x="2942883" y="4963319"/>
                  <a:pt x="2972947" y="4956882"/>
                </a:cubicBezTo>
                <a:lnTo>
                  <a:pt x="2901286" y="4872050"/>
                </a:lnTo>
                <a:cubicBezTo>
                  <a:pt x="2861139" y="4928233"/>
                  <a:pt x="2811282" y="4980862"/>
                  <a:pt x="2751714" y="5029938"/>
                </a:cubicBezTo>
                <a:cubicBezTo>
                  <a:pt x="2723883" y="4982313"/>
                  <a:pt x="2694898" y="4913424"/>
                  <a:pt x="2664761" y="4823271"/>
                </a:cubicBezTo>
                <a:lnTo>
                  <a:pt x="3025464" y="4823271"/>
                </a:lnTo>
                <a:lnTo>
                  <a:pt x="2944595" y="4728282"/>
                </a:lnTo>
                <a:lnTo>
                  <a:pt x="2890012" y="4784427"/>
                </a:lnTo>
                <a:lnTo>
                  <a:pt x="2661245" y="4784427"/>
                </a:lnTo>
                <a:lnTo>
                  <a:pt x="2661245" y="4665886"/>
                </a:lnTo>
                <a:lnTo>
                  <a:pt x="2689262" y="4632734"/>
                </a:lnTo>
                <a:close/>
                <a:moveTo>
                  <a:pt x="2941358" y="4036417"/>
                </a:moveTo>
                <a:lnTo>
                  <a:pt x="2890124" y="4085530"/>
                </a:lnTo>
                <a:lnTo>
                  <a:pt x="2265101" y="4085530"/>
                </a:lnTo>
                <a:lnTo>
                  <a:pt x="2304001" y="4134867"/>
                </a:lnTo>
                <a:cubicBezTo>
                  <a:pt x="2332874" y="4127872"/>
                  <a:pt x="2356166" y="4124374"/>
                  <a:pt x="2373876" y="4124374"/>
                </a:cubicBezTo>
                <a:lnTo>
                  <a:pt x="2569771" y="4124374"/>
                </a:lnTo>
                <a:lnTo>
                  <a:pt x="2547112" y="4192687"/>
                </a:lnTo>
                <a:lnTo>
                  <a:pt x="2401726" y="4192687"/>
                </a:lnTo>
                <a:lnTo>
                  <a:pt x="2335144" y="4161098"/>
                </a:lnTo>
                <a:cubicBezTo>
                  <a:pt x="2337488" y="4199235"/>
                  <a:pt x="2338660" y="4255194"/>
                  <a:pt x="2338660" y="4328976"/>
                </a:cubicBezTo>
                <a:cubicBezTo>
                  <a:pt x="2338660" y="4402757"/>
                  <a:pt x="2337488" y="4467907"/>
                  <a:pt x="2335144" y="4524424"/>
                </a:cubicBezTo>
                <a:lnTo>
                  <a:pt x="2409093" y="4495794"/>
                </a:lnTo>
                <a:lnTo>
                  <a:pt x="2409093" y="4231531"/>
                </a:lnTo>
                <a:lnTo>
                  <a:pt x="2524230" y="4231531"/>
                </a:lnTo>
                <a:lnTo>
                  <a:pt x="2524230" y="4487199"/>
                </a:lnTo>
                <a:lnTo>
                  <a:pt x="2591202" y="4458456"/>
                </a:lnTo>
                <a:lnTo>
                  <a:pt x="2591202" y="4231531"/>
                </a:lnTo>
                <a:lnTo>
                  <a:pt x="2692331" y="4231531"/>
                </a:lnTo>
                <a:lnTo>
                  <a:pt x="2692331" y="4480223"/>
                </a:lnTo>
                <a:lnTo>
                  <a:pt x="2759304" y="4451424"/>
                </a:lnTo>
                <a:lnTo>
                  <a:pt x="2759304" y="4231531"/>
                </a:lnTo>
                <a:lnTo>
                  <a:pt x="2877957" y="4231531"/>
                </a:lnTo>
                <a:lnTo>
                  <a:pt x="2877957" y="4414924"/>
                </a:lnTo>
                <a:cubicBezTo>
                  <a:pt x="2877957" y="4426607"/>
                  <a:pt x="2870869" y="4432449"/>
                  <a:pt x="2856693" y="4432449"/>
                </a:cubicBezTo>
                <a:cubicBezTo>
                  <a:pt x="2842517" y="4432449"/>
                  <a:pt x="2816919" y="4430086"/>
                  <a:pt x="2779898" y="4425361"/>
                </a:cubicBezTo>
                <a:lnTo>
                  <a:pt x="2779898" y="4459126"/>
                </a:lnTo>
                <a:cubicBezTo>
                  <a:pt x="2829681" y="4468688"/>
                  <a:pt x="2857140" y="4489282"/>
                  <a:pt x="2862274" y="4520908"/>
                </a:cubicBezTo>
                <a:cubicBezTo>
                  <a:pt x="2917378" y="4507477"/>
                  <a:pt x="2944930" y="4480390"/>
                  <a:pt x="2944930" y="4439648"/>
                </a:cubicBezTo>
                <a:lnTo>
                  <a:pt x="2944930" y="4240070"/>
                </a:lnTo>
                <a:lnTo>
                  <a:pt x="2972947" y="4211439"/>
                </a:lnTo>
                <a:lnTo>
                  <a:pt x="2903072" y="4157582"/>
                </a:lnTo>
                <a:lnTo>
                  <a:pt x="2878292" y="4192687"/>
                </a:lnTo>
                <a:lnTo>
                  <a:pt x="2584226" y="4192687"/>
                </a:lnTo>
                <a:cubicBezTo>
                  <a:pt x="2594346" y="4181301"/>
                  <a:pt x="2615685" y="4158530"/>
                  <a:pt x="2648241" y="4124374"/>
                </a:cubicBezTo>
                <a:lnTo>
                  <a:pt x="3014972" y="4124374"/>
                </a:lnTo>
                <a:close/>
                <a:moveTo>
                  <a:pt x="2699363" y="3996233"/>
                </a:moveTo>
                <a:lnTo>
                  <a:pt x="2699363" y="4035077"/>
                </a:lnTo>
                <a:lnTo>
                  <a:pt x="2881864" y="4035077"/>
                </a:lnTo>
                <a:lnTo>
                  <a:pt x="2881864" y="3996233"/>
                </a:lnTo>
                <a:close/>
                <a:moveTo>
                  <a:pt x="2377169" y="3996233"/>
                </a:moveTo>
                <a:lnTo>
                  <a:pt x="2377169" y="4035077"/>
                </a:lnTo>
                <a:lnTo>
                  <a:pt x="2566702" y="4035077"/>
                </a:lnTo>
                <a:lnTo>
                  <a:pt x="2566702" y="3996233"/>
                </a:lnTo>
                <a:close/>
                <a:moveTo>
                  <a:pt x="2699363" y="3914080"/>
                </a:moveTo>
                <a:lnTo>
                  <a:pt x="2699363" y="3952924"/>
                </a:lnTo>
                <a:lnTo>
                  <a:pt x="2881864" y="3952924"/>
                </a:lnTo>
                <a:lnTo>
                  <a:pt x="2881864" y="3914080"/>
                </a:lnTo>
                <a:close/>
                <a:moveTo>
                  <a:pt x="2387661" y="3914080"/>
                </a:moveTo>
                <a:lnTo>
                  <a:pt x="2387661" y="3952924"/>
                </a:lnTo>
                <a:lnTo>
                  <a:pt x="2566702" y="3952924"/>
                </a:lnTo>
                <a:lnTo>
                  <a:pt x="2566702" y="3914080"/>
                </a:lnTo>
                <a:close/>
                <a:moveTo>
                  <a:pt x="2881585" y="3688606"/>
                </a:moveTo>
                <a:lnTo>
                  <a:pt x="2830630" y="3739003"/>
                </a:lnTo>
                <a:lnTo>
                  <a:pt x="2342120" y="3739003"/>
                </a:lnTo>
                <a:lnTo>
                  <a:pt x="2381020" y="3788395"/>
                </a:lnTo>
                <a:cubicBezTo>
                  <a:pt x="2409893" y="3781400"/>
                  <a:pt x="2433184" y="3777902"/>
                  <a:pt x="2450895" y="3777902"/>
                </a:cubicBezTo>
                <a:lnTo>
                  <a:pt x="2611797" y="3777902"/>
                </a:lnTo>
                <a:lnTo>
                  <a:pt x="2611797" y="3824728"/>
                </a:lnTo>
                <a:lnTo>
                  <a:pt x="2355682" y="3824728"/>
                </a:lnTo>
                <a:lnTo>
                  <a:pt x="2352166" y="3793195"/>
                </a:lnTo>
                <a:lnTo>
                  <a:pt x="2322642" y="3793195"/>
                </a:lnTo>
                <a:cubicBezTo>
                  <a:pt x="2310178" y="3845433"/>
                  <a:pt x="2296672" y="3878827"/>
                  <a:pt x="2282124" y="3893375"/>
                </a:cubicBezTo>
                <a:cubicBezTo>
                  <a:pt x="2268431" y="3907067"/>
                  <a:pt x="2261585" y="3918080"/>
                  <a:pt x="2261585" y="3926414"/>
                </a:cubicBezTo>
                <a:cubicBezTo>
                  <a:pt x="2261585" y="3931363"/>
                  <a:pt x="2264246" y="3937307"/>
                  <a:pt x="2269566" y="3944246"/>
                </a:cubicBezTo>
                <a:cubicBezTo>
                  <a:pt x="2274887" y="3951185"/>
                  <a:pt x="2287826" y="3953985"/>
                  <a:pt x="2308382" y="3952645"/>
                </a:cubicBezTo>
                <a:cubicBezTo>
                  <a:pt x="2328939" y="3951306"/>
                  <a:pt x="2343273" y="3940414"/>
                  <a:pt x="2351385" y="3919968"/>
                </a:cubicBezTo>
                <a:cubicBezTo>
                  <a:pt x="2359496" y="3899523"/>
                  <a:pt x="2361226" y="3880743"/>
                  <a:pt x="2356575" y="3863627"/>
                </a:cubicBezTo>
                <a:lnTo>
                  <a:pt x="2611797" y="3863627"/>
                </a:lnTo>
                <a:cubicBezTo>
                  <a:pt x="2611797" y="3926693"/>
                  <a:pt x="2610625" y="3994559"/>
                  <a:pt x="2608280" y="4067224"/>
                </a:cubicBezTo>
                <a:lnTo>
                  <a:pt x="2682285" y="4042054"/>
                </a:lnTo>
                <a:cubicBezTo>
                  <a:pt x="2679941" y="4028064"/>
                  <a:pt x="2678769" y="3968589"/>
                  <a:pt x="2678769" y="3863627"/>
                </a:cubicBezTo>
                <a:lnTo>
                  <a:pt x="2930475" y="3863627"/>
                </a:lnTo>
                <a:lnTo>
                  <a:pt x="2888449" y="3937576"/>
                </a:lnTo>
                <a:lnTo>
                  <a:pt x="2912001" y="3951138"/>
                </a:lnTo>
                <a:cubicBezTo>
                  <a:pt x="2945116" y="3910360"/>
                  <a:pt x="2969719" y="3886742"/>
                  <a:pt x="2985811" y="3880287"/>
                </a:cubicBezTo>
                <a:cubicBezTo>
                  <a:pt x="3001903" y="3873832"/>
                  <a:pt x="3019790" y="3870604"/>
                  <a:pt x="3039473" y="3870604"/>
                </a:cubicBezTo>
                <a:lnTo>
                  <a:pt x="2968928" y="3786162"/>
                </a:lnTo>
                <a:lnTo>
                  <a:pt x="2931926" y="3824728"/>
                </a:lnTo>
                <a:lnTo>
                  <a:pt x="2678769" y="3824728"/>
                </a:lnTo>
                <a:lnTo>
                  <a:pt x="2678769" y="3777902"/>
                </a:lnTo>
                <a:lnTo>
                  <a:pt x="2958938" y="3777902"/>
                </a:lnTo>
                <a:close/>
                <a:moveTo>
                  <a:pt x="2367067" y="3255218"/>
                </a:moveTo>
                <a:lnTo>
                  <a:pt x="2531262" y="3255218"/>
                </a:lnTo>
                <a:lnTo>
                  <a:pt x="2531262" y="3337762"/>
                </a:lnTo>
                <a:lnTo>
                  <a:pt x="2367067" y="3337762"/>
                </a:lnTo>
                <a:close/>
                <a:moveTo>
                  <a:pt x="2681839" y="3186460"/>
                </a:moveTo>
                <a:cubicBezTo>
                  <a:pt x="2684183" y="3222402"/>
                  <a:pt x="2685355" y="3331734"/>
                  <a:pt x="2685355" y="3514458"/>
                </a:cubicBezTo>
                <a:cubicBezTo>
                  <a:pt x="2688071" y="3563088"/>
                  <a:pt x="2717316" y="3587402"/>
                  <a:pt x="2773089" y="3587402"/>
                </a:cubicBezTo>
                <a:lnTo>
                  <a:pt x="2934214" y="3587402"/>
                </a:lnTo>
                <a:cubicBezTo>
                  <a:pt x="2997689" y="3584872"/>
                  <a:pt x="3036273" y="3562362"/>
                  <a:pt x="3049965" y="3519872"/>
                </a:cubicBezTo>
                <a:cubicBezTo>
                  <a:pt x="3030357" y="3514588"/>
                  <a:pt x="3017837" y="3501612"/>
                  <a:pt x="3012405" y="3480944"/>
                </a:cubicBezTo>
                <a:cubicBezTo>
                  <a:pt x="3006972" y="3460275"/>
                  <a:pt x="3002973" y="3427933"/>
                  <a:pt x="3000405" y="3383917"/>
                </a:cubicBezTo>
                <a:lnTo>
                  <a:pt x="2965970" y="3383917"/>
                </a:lnTo>
                <a:cubicBezTo>
                  <a:pt x="2963329" y="3423394"/>
                  <a:pt x="2962008" y="3457048"/>
                  <a:pt x="2962008" y="3484879"/>
                </a:cubicBezTo>
                <a:cubicBezTo>
                  <a:pt x="2959961" y="3511593"/>
                  <a:pt x="2949599" y="3525806"/>
                  <a:pt x="2930921" y="3527518"/>
                </a:cubicBezTo>
                <a:lnTo>
                  <a:pt x="2794967" y="3527518"/>
                </a:lnTo>
                <a:cubicBezTo>
                  <a:pt x="2766541" y="3527481"/>
                  <a:pt x="2752327" y="3512281"/>
                  <a:pt x="2752327" y="3481921"/>
                </a:cubicBezTo>
                <a:lnTo>
                  <a:pt x="2752327" y="3400939"/>
                </a:lnTo>
                <a:cubicBezTo>
                  <a:pt x="2809217" y="3374634"/>
                  <a:pt x="2875483" y="3340757"/>
                  <a:pt x="2951125" y="3299308"/>
                </a:cubicBezTo>
                <a:lnTo>
                  <a:pt x="2990471" y="3299308"/>
                </a:lnTo>
                <a:lnTo>
                  <a:pt x="2922885" y="3211072"/>
                </a:lnTo>
                <a:cubicBezTo>
                  <a:pt x="2878013" y="3271571"/>
                  <a:pt x="2821160" y="3321949"/>
                  <a:pt x="2752327" y="3362207"/>
                </a:cubicBezTo>
                <a:lnTo>
                  <a:pt x="2752327" y="3265710"/>
                </a:lnTo>
                <a:lnTo>
                  <a:pt x="2783805" y="3235740"/>
                </a:lnTo>
                <a:close/>
                <a:moveTo>
                  <a:pt x="2367067" y="3144490"/>
                </a:moveTo>
                <a:lnTo>
                  <a:pt x="2531262" y="3144490"/>
                </a:lnTo>
                <a:lnTo>
                  <a:pt x="2531262" y="3216318"/>
                </a:lnTo>
                <a:lnTo>
                  <a:pt x="2367067" y="3216318"/>
                </a:lnTo>
                <a:close/>
                <a:moveTo>
                  <a:pt x="2561288" y="3067025"/>
                </a:moveTo>
                <a:lnTo>
                  <a:pt x="2528806" y="3105646"/>
                </a:lnTo>
                <a:lnTo>
                  <a:pt x="2359700" y="3105646"/>
                </a:lnTo>
                <a:lnTo>
                  <a:pt x="2293118" y="3074057"/>
                </a:lnTo>
                <a:cubicBezTo>
                  <a:pt x="2295462" y="3116845"/>
                  <a:pt x="2296634" y="3203761"/>
                  <a:pt x="2296634" y="3334804"/>
                </a:cubicBezTo>
                <a:cubicBezTo>
                  <a:pt x="2296634" y="3465847"/>
                  <a:pt x="2295462" y="3559572"/>
                  <a:pt x="2293118" y="3615977"/>
                </a:cubicBezTo>
                <a:lnTo>
                  <a:pt x="2367067" y="3583607"/>
                </a:lnTo>
                <a:lnTo>
                  <a:pt x="2367067" y="3376662"/>
                </a:lnTo>
                <a:lnTo>
                  <a:pt x="2531262" y="3376662"/>
                </a:lnTo>
                <a:lnTo>
                  <a:pt x="2531262" y="3489120"/>
                </a:lnTo>
                <a:cubicBezTo>
                  <a:pt x="2531262" y="3510179"/>
                  <a:pt x="2524872" y="3520709"/>
                  <a:pt x="2512091" y="3520709"/>
                </a:cubicBezTo>
                <a:cubicBezTo>
                  <a:pt x="2499310" y="3520709"/>
                  <a:pt x="2467173" y="3517174"/>
                  <a:pt x="2415678" y="3510105"/>
                </a:cubicBezTo>
                <a:lnTo>
                  <a:pt x="2415678" y="3543089"/>
                </a:lnTo>
                <a:cubicBezTo>
                  <a:pt x="2474428" y="3559609"/>
                  <a:pt x="2505161" y="3583905"/>
                  <a:pt x="2507877" y="3615977"/>
                </a:cubicBezTo>
                <a:cubicBezTo>
                  <a:pt x="2572766" y="3592425"/>
                  <a:pt x="2602885" y="3556335"/>
                  <a:pt x="2598235" y="3507705"/>
                </a:cubicBezTo>
                <a:lnTo>
                  <a:pt x="2598235" y="3152917"/>
                </a:lnTo>
                <a:lnTo>
                  <a:pt x="2626251" y="3124789"/>
                </a:lnTo>
                <a:close/>
                <a:moveTo>
                  <a:pt x="2692331" y="2794056"/>
                </a:moveTo>
                <a:cubicBezTo>
                  <a:pt x="2694675" y="2827579"/>
                  <a:pt x="2695847" y="2925750"/>
                  <a:pt x="2695847" y="3088568"/>
                </a:cubicBezTo>
                <a:cubicBezTo>
                  <a:pt x="2695847" y="3140100"/>
                  <a:pt x="2724106" y="3164693"/>
                  <a:pt x="2780623" y="3162349"/>
                </a:cubicBezTo>
                <a:lnTo>
                  <a:pt x="2927182" y="3162349"/>
                </a:lnTo>
                <a:cubicBezTo>
                  <a:pt x="2985485" y="3162349"/>
                  <a:pt x="3022916" y="3142481"/>
                  <a:pt x="3039473" y="3102744"/>
                </a:cubicBezTo>
                <a:cubicBezTo>
                  <a:pt x="3017781" y="3094930"/>
                  <a:pt x="3004740" y="3080606"/>
                  <a:pt x="3000350" y="3059770"/>
                </a:cubicBezTo>
                <a:cubicBezTo>
                  <a:pt x="2995959" y="3038934"/>
                  <a:pt x="2992424" y="3012312"/>
                  <a:pt x="2989746" y="2979905"/>
                </a:cubicBezTo>
                <a:lnTo>
                  <a:pt x="2955031" y="2979905"/>
                </a:lnTo>
                <a:cubicBezTo>
                  <a:pt x="2955031" y="3021688"/>
                  <a:pt x="2953952" y="3052728"/>
                  <a:pt x="2951794" y="3073025"/>
                </a:cubicBezTo>
                <a:cubicBezTo>
                  <a:pt x="2949636" y="3093321"/>
                  <a:pt x="2940260" y="3104306"/>
                  <a:pt x="2923666" y="3105981"/>
                </a:cubicBezTo>
                <a:lnTo>
                  <a:pt x="2804622" y="3105981"/>
                </a:lnTo>
                <a:cubicBezTo>
                  <a:pt x="2776754" y="3105981"/>
                  <a:pt x="2762820" y="3095507"/>
                  <a:pt x="2762820" y="3074559"/>
                </a:cubicBezTo>
                <a:lnTo>
                  <a:pt x="2762820" y="3015679"/>
                </a:lnTo>
                <a:cubicBezTo>
                  <a:pt x="2811710" y="2998676"/>
                  <a:pt x="2869864" y="2972742"/>
                  <a:pt x="2937284" y="2937879"/>
                </a:cubicBezTo>
                <a:lnTo>
                  <a:pt x="2976463" y="2932577"/>
                </a:lnTo>
                <a:lnTo>
                  <a:pt x="2912281" y="2853606"/>
                </a:lnTo>
                <a:cubicBezTo>
                  <a:pt x="2872134" y="2904542"/>
                  <a:pt x="2822314" y="2946604"/>
                  <a:pt x="2762820" y="2979793"/>
                </a:cubicBezTo>
                <a:lnTo>
                  <a:pt x="2762820" y="2872581"/>
                </a:lnTo>
                <a:lnTo>
                  <a:pt x="2794353" y="2838927"/>
                </a:lnTo>
                <a:close/>
                <a:moveTo>
                  <a:pt x="2431808" y="2773015"/>
                </a:moveTo>
                <a:cubicBezTo>
                  <a:pt x="2412088" y="2820677"/>
                  <a:pt x="2383048" y="2868209"/>
                  <a:pt x="2344687" y="2915611"/>
                </a:cubicBezTo>
                <a:cubicBezTo>
                  <a:pt x="2306327" y="2963013"/>
                  <a:pt x="2273957" y="2986714"/>
                  <a:pt x="2247577" y="2986714"/>
                </a:cubicBezTo>
                <a:lnTo>
                  <a:pt x="2289770" y="3071155"/>
                </a:lnTo>
                <a:cubicBezTo>
                  <a:pt x="2315889" y="3054561"/>
                  <a:pt x="2361765" y="3042878"/>
                  <a:pt x="2427398" y="3036106"/>
                </a:cubicBezTo>
                <a:cubicBezTo>
                  <a:pt x="2495115" y="3029111"/>
                  <a:pt x="2546126" y="3023269"/>
                  <a:pt x="2580431" y="3018581"/>
                </a:cubicBezTo>
                <a:cubicBezTo>
                  <a:pt x="2585454" y="3032757"/>
                  <a:pt x="2590068" y="3045147"/>
                  <a:pt x="2594272" y="3055751"/>
                </a:cubicBezTo>
                <a:cubicBezTo>
                  <a:pt x="2594272" y="3068327"/>
                  <a:pt x="2600188" y="3074615"/>
                  <a:pt x="2612020" y="3074615"/>
                </a:cubicBezTo>
                <a:cubicBezTo>
                  <a:pt x="2619461" y="3074615"/>
                  <a:pt x="2628856" y="3069648"/>
                  <a:pt x="2640204" y="3059714"/>
                </a:cubicBezTo>
                <a:cubicBezTo>
                  <a:pt x="2651552" y="3049780"/>
                  <a:pt x="2657896" y="3034859"/>
                  <a:pt x="2659236" y="3014954"/>
                </a:cubicBezTo>
                <a:cubicBezTo>
                  <a:pt x="2660575" y="2995048"/>
                  <a:pt x="2650185" y="2974640"/>
                  <a:pt x="2628065" y="2953730"/>
                </a:cubicBezTo>
                <a:cubicBezTo>
                  <a:pt x="2605946" y="2932819"/>
                  <a:pt x="2571278" y="2908783"/>
                  <a:pt x="2524062" y="2881623"/>
                </a:cubicBezTo>
                <a:lnTo>
                  <a:pt x="2510221" y="2904616"/>
                </a:lnTo>
                <a:cubicBezTo>
                  <a:pt x="2530127" y="2928615"/>
                  <a:pt x="2549977" y="2956148"/>
                  <a:pt x="2569771" y="2987216"/>
                </a:cubicBezTo>
                <a:lnTo>
                  <a:pt x="2325042" y="2990174"/>
                </a:lnTo>
                <a:cubicBezTo>
                  <a:pt x="2346324" y="2981319"/>
                  <a:pt x="2375737" y="2955776"/>
                  <a:pt x="2413278" y="2913546"/>
                </a:cubicBezTo>
                <a:cubicBezTo>
                  <a:pt x="2449146" y="2875409"/>
                  <a:pt x="2481609" y="2851541"/>
                  <a:pt x="2510668" y="2841941"/>
                </a:cubicBezTo>
                <a:close/>
                <a:moveTo>
                  <a:pt x="2576859" y="1983612"/>
                </a:moveTo>
                <a:lnTo>
                  <a:pt x="2532880" y="2025693"/>
                </a:lnTo>
                <a:lnTo>
                  <a:pt x="2237085" y="2025693"/>
                </a:lnTo>
                <a:lnTo>
                  <a:pt x="2275984" y="2075086"/>
                </a:lnTo>
                <a:cubicBezTo>
                  <a:pt x="2304857" y="2068091"/>
                  <a:pt x="2333990" y="2064593"/>
                  <a:pt x="2363384" y="2064593"/>
                </a:cubicBezTo>
                <a:lnTo>
                  <a:pt x="2405186" y="2064593"/>
                </a:lnTo>
                <a:lnTo>
                  <a:pt x="2405186" y="2441426"/>
                </a:lnTo>
                <a:cubicBezTo>
                  <a:pt x="2326270" y="2463341"/>
                  <a:pt x="2266739" y="2477256"/>
                  <a:pt x="2226592" y="2483172"/>
                </a:cubicBezTo>
                <a:lnTo>
                  <a:pt x="2286700" y="2565381"/>
                </a:lnTo>
                <a:cubicBezTo>
                  <a:pt x="2300467" y="2550126"/>
                  <a:pt x="2337785" y="2529858"/>
                  <a:pt x="2398656" y="2504576"/>
                </a:cubicBezTo>
                <a:cubicBezTo>
                  <a:pt x="2459527" y="2479293"/>
                  <a:pt x="2543559" y="2446728"/>
                  <a:pt x="2650752" y="2406880"/>
                </a:cubicBezTo>
                <a:lnTo>
                  <a:pt x="2639144" y="2375849"/>
                </a:lnTo>
                <a:cubicBezTo>
                  <a:pt x="2583705" y="2394862"/>
                  <a:pt x="2528044" y="2411214"/>
                  <a:pt x="2472159" y="2424906"/>
                </a:cubicBezTo>
                <a:lnTo>
                  <a:pt x="2472159" y="2064593"/>
                </a:lnTo>
                <a:lnTo>
                  <a:pt x="2647236" y="2064593"/>
                </a:lnTo>
                <a:close/>
                <a:moveTo>
                  <a:pt x="2734356" y="1868140"/>
                </a:moveTo>
                <a:cubicBezTo>
                  <a:pt x="2739045" y="1930053"/>
                  <a:pt x="2740272" y="2014736"/>
                  <a:pt x="2738040" y="2122190"/>
                </a:cubicBezTo>
                <a:lnTo>
                  <a:pt x="2573287" y="2122190"/>
                </a:lnTo>
                <a:lnTo>
                  <a:pt x="2608225" y="2168066"/>
                </a:lnTo>
                <a:lnTo>
                  <a:pt x="2655719" y="2161034"/>
                </a:lnTo>
                <a:lnTo>
                  <a:pt x="2737873" y="2161034"/>
                </a:lnTo>
                <a:cubicBezTo>
                  <a:pt x="2730915" y="2253605"/>
                  <a:pt x="2717009" y="2329442"/>
                  <a:pt x="2696154" y="2388546"/>
                </a:cubicBezTo>
                <a:cubicBezTo>
                  <a:pt x="2675300" y="2447649"/>
                  <a:pt x="2644139" y="2500827"/>
                  <a:pt x="2602672" y="2548080"/>
                </a:cubicBezTo>
                <a:cubicBezTo>
                  <a:pt x="2561204" y="2595333"/>
                  <a:pt x="2501217" y="2642530"/>
                  <a:pt x="2422710" y="2689671"/>
                </a:cubicBezTo>
                <a:lnTo>
                  <a:pt x="2441519" y="2711103"/>
                </a:lnTo>
                <a:cubicBezTo>
                  <a:pt x="2540713" y="2665487"/>
                  <a:pt x="2614196" y="2616988"/>
                  <a:pt x="2661970" y="2565604"/>
                </a:cubicBezTo>
                <a:cubicBezTo>
                  <a:pt x="2709744" y="2514221"/>
                  <a:pt x="2743705" y="2456551"/>
                  <a:pt x="2763852" y="2392592"/>
                </a:cubicBezTo>
                <a:cubicBezTo>
                  <a:pt x="2784000" y="2328633"/>
                  <a:pt x="2797367" y="2251447"/>
                  <a:pt x="2803952" y="2161034"/>
                </a:cubicBezTo>
                <a:lnTo>
                  <a:pt x="2937507" y="2161034"/>
                </a:lnTo>
                <a:cubicBezTo>
                  <a:pt x="2928205" y="2363217"/>
                  <a:pt x="2920187" y="2487870"/>
                  <a:pt x="2913452" y="2534993"/>
                </a:cubicBezTo>
                <a:cubicBezTo>
                  <a:pt x="2906718" y="2582115"/>
                  <a:pt x="2895286" y="2605676"/>
                  <a:pt x="2879157" y="2605676"/>
                </a:cubicBezTo>
                <a:cubicBezTo>
                  <a:pt x="2863028" y="2605676"/>
                  <a:pt x="2811822" y="2597472"/>
                  <a:pt x="2725538" y="2581064"/>
                </a:cubicBezTo>
                <a:lnTo>
                  <a:pt x="2720348" y="2616615"/>
                </a:lnTo>
                <a:cubicBezTo>
                  <a:pt x="2807078" y="2645079"/>
                  <a:pt x="2851782" y="2676574"/>
                  <a:pt x="2854461" y="2711103"/>
                </a:cubicBezTo>
                <a:cubicBezTo>
                  <a:pt x="2900374" y="2698340"/>
                  <a:pt x="2932689" y="2679467"/>
                  <a:pt x="2951404" y="2654483"/>
                </a:cubicBezTo>
                <a:cubicBezTo>
                  <a:pt x="2970119" y="2629498"/>
                  <a:pt x="2981858" y="2585501"/>
                  <a:pt x="2986620" y="2522491"/>
                </a:cubicBezTo>
                <a:cubicBezTo>
                  <a:pt x="2991383" y="2459481"/>
                  <a:pt x="2998340" y="2340874"/>
                  <a:pt x="3007493" y="2166671"/>
                </a:cubicBezTo>
                <a:lnTo>
                  <a:pt x="3035957" y="2141779"/>
                </a:lnTo>
                <a:lnTo>
                  <a:pt x="2971551" y="2083569"/>
                </a:lnTo>
                <a:lnTo>
                  <a:pt x="2935386" y="2122190"/>
                </a:lnTo>
                <a:lnTo>
                  <a:pt x="2804845" y="2122190"/>
                </a:lnTo>
                <a:cubicBezTo>
                  <a:pt x="2807189" y="2075681"/>
                  <a:pt x="2808361" y="2018494"/>
                  <a:pt x="2808361" y="1950628"/>
                </a:cubicBezTo>
                <a:lnTo>
                  <a:pt x="2839838" y="1916919"/>
                </a:lnTo>
                <a:close/>
                <a:moveTo>
                  <a:pt x="2745295" y="1452612"/>
                </a:moveTo>
                <a:lnTo>
                  <a:pt x="2905974" y="1452612"/>
                </a:lnTo>
                <a:lnTo>
                  <a:pt x="2905974" y="1653028"/>
                </a:lnTo>
                <a:lnTo>
                  <a:pt x="2745295" y="1653028"/>
                </a:lnTo>
                <a:close/>
                <a:moveTo>
                  <a:pt x="2360091" y="1452612"/>
                </a:moveTo>
                <a:lnTo>
                  <a:pt x="2510221" y="1452612"/>
                </a:lnTo>
                <a:lnTo>
                  <a:pt x="2510221" y="1653028"/>
                </a:lnTo>
                <a:lnTo>
                  <a:pt x="2360091" y="1653028"/>
                </a:lnTo>
                <a:close/>
                <a:moveTo>
                  <a:pt x="2671346" y="1375147"/>
                </a:moveTo>
                <a:cubicBezTo>
                  <a:pt x="2673690" y="1436316"/>
                  <a:pt x="2674862" y="1504125"/>
                  <a:pt x="2674862" y="1578577"/>
                </a:cubicBezTo>
                <a:cubicBezTo>
                  <a:pt x="2674862" y="1653028"/>
                  <a:pt x="2673690" y="1720652"/>
                  <a:pt x="2671346" y="1781448"/>
                </a:cubicBezTo>
                <a:lnTo>
                  <a:pt x="2745295" y="1756556"/>
                </a:lnTo>
                <a:lnTo>
                  <a:pt x="2745295" y="1691928"/>
                </a:lnTo>
                <a:lnTo>
                  <a:pt x="2905974" y="1691928"/>
                </a:lnTo>
                <a:lnTo>
                  <a:pt x="2905974" y="1768946"/>
                </a:lnTo>
                <a:lnTo>
                  <a:pt x="2979923" y="1744334"/>
                </a:lnTo>
                <a:cubicBezTo>
                  <a:pt x="2977616" y="1716912"/>
                  <a:pt x="2976463" y="1621346"/>
                  <a:pt x="2976463" y="1457635"/>
                </a:cubicBezTo>
                <a:lnTo>
                  <a:pt x="3004480" y="1433134"/>
                </a:lnTo>
                <a:lnTo>
                  <a:pt x="2935833" y="1375147"/>
                </a:lnTo>
                <a:lnTo>
                  <a:pt x="2903574" y="1413768"/>
                </a:lnTo>
                <a:lnTo>
                  <a:pt x="2738598" y="1413768"/>
                </a:lnTo>
                <a:close/>
                <a:moveTo>
                  <a:pt x="2540415" y="1375147"/>
                </a:moveTo>
                <a:lnTo>
                  <a:pt x="2507821" y="1413768"/>
                </a:lnTo>
                <a:lnTo>
                  <a:pt x="2352891" y="1413768"/>
                </a:lnTo>
                <a:lnTo>
                  <a:pt x="2286086" y="1378663"/>
                </a:lnTo>
                <a:cubicBezTo>
                  <a:pt x="2288430" y="1437488"/>
                  <a:pt x="2289602" y="1504711"/>
                  <a:pt x="2289602" y="1580335"/>
                </a:cubicBezTo>
                <a:cubicBezTo>
                  <a:pt x="2289602" y="1655958"/>
                  <a:pt x="2288430" y="1726493"/>
                  <a:pt x="2286086" y="1791940"/>
                </a:cubicBezTo>
                <a:lnTo>
                  <a:pt x="2360091" y="1767104"/>
                </a:lnTo>
                <a:lnTo>
                  <a:pt x="2360091" y="1691928"/>
                </a:lnTo>
                <a:lnTo>
                  <a:pt x="2510221" y="1691928"/>
                </a:lnTo>
                <a:lnTo>
                  <a:pt x="2510221" y="1765486"/>
                </a:lnTo>
                <a:lnTo>
                  <a:pt x="2584226" y="1736967"/>
                </a:lnTo>
                <a:cubicBezTo>
                  <a:pt x="2581882" y="1679147"/>
                  <a:pt x="2580710" y="1587190"/>
                  <a:pt x="2580710" y="1461095"/>
                </a:cubicBezTo>
                <a:lnTo>
                  <a:pt x="2608727" y="1436818"/>
                </a:lnTo>
                <a:close/>
                <a:moveTo>
                  <a:pt x="2500175" y="1063278"/>
                </a:moveTo>
                <a:lnTo>
                  <a:pt x="2769406" y="1063278"/>
                </a:lnTo>
                <a:lnTo>
                  <a:pt x="2769406" y="1263694"/>
                </a:lnTo>
                <a:lnTo>
                  <a:pt x="2500175" y="1263694"/>
                </a:lnTo>
                <a:close/>
                <a:moveTo>
                  <a:pt x="2798985" y="984697"/>
                </a:moveTo>
                <a:lnTo>
                  <a:pt x="2766727" y="1024378"/>
                </a:lnTo>
                <a:lnTo>
                  <a:pt x="2496325" y="1024378"/>
                </a:lnTo>
                <a:lnTo>
                  <a:pt x="2426171" y="989329"/>
                </a:lnTo>
                <a:cubicBezTo>
                  <a:pt x="2428515" y="1045660"/>
                  <a:pt x="2429687" y="1102066"/>
                  <a:pt x="2429687" y="1158546"/>
                </a:cubicBezTo>
                <a:cubicBezTo>
                  <a:pt x="2429687" y="1215027"/>
                  <a:pt x="2428515" y="1284046"/>
                  <a:pt x="2426171" y="1365604"/>
                </a:cubicBezTo>
                <a:lnTo>
                  <a:pt x="2500175" y="1345121"/>
                </a:lnTo>
                <a:lnTo>
                  <a:pt x="2500175" y="1302593"/>
                </a:lnTo>
                <a:lnTo>
                  <a:pt x="2769406" y="1302593"/>
                </a:lnTo>
                <a:lnTo>
                  <a:pt x="2769406" y="1355111"/>
                </a:lnTo>
                <a:lnTo>
                  <a:pt x="2843354" y="1330610"/>
                </a:lnTo>
                <a:cubicBezTo>
                  <a:pt x="2841010" y="1267991"/>
                  <a:pt x="2839838" y="1180164"/>
                  <a:pt x="2839838" y="1067129"/>
                </a:cubicBezTo>
                <a:lnTo>
                  <a:pt x="2867855" y="1042516"/>
                </a:lnTo>
                <a:close/>
                <a:moveTo>
                  <a:pt x="2474328" y="238175"/>
                </a:moveTo>
                <a:lnTo>
                  <a:pt x="2487906" y="246985"/>
                </a:lnTo>
                <a:cubicBezTo>
                  <a:pt x="2531376" y="275763"/>
                  <a:pt x="2559037" y="298266"/>
                  <a:pt x="2570887" y="314495"/>
                </a:cubicBezTo>
                <a:cubicBezTo>
                  <a:pt x="2584431" y="333043"/>
                  <a:pt x="2591202" y="348568"/>
                  <a:pt x="2591202" y="361069"/>
                </a:cubicBezTo>
                <a:cubicBezTo>
                  <a:pt x="2591202" y="375022"/>
                  <a:pt x="2585640" y="389672"/>
                  <a:pt x="2574515" y="405020"/>
                </a:cubicBezTo>
                <a:lnTo>
                  <a:pt x="2563548" y="417159"/>
                </a:lnTo>
                <a:lnTo>
                  <a:pt x="2695345" y="417159"/>
                </a:lnTo>
                <a:cubicBezTo>
                  <a:pt x="2725483" y="356912"/>
                  <a:pt x="2746694" y="307034"/>
                  <a:pt x="2758979" y="267527"/>
                </a:cubicBezTo>
                <a:lnTo>
                  <a:pt x="2766560" y="238175"/>
                </a:lnTo>
                <a:close/>
                <a:moveTo>
                  <a:pt x="2570943" y="48865"/>
                </a:moveTo>
                <a:cubicBezTo>
                  <a:pt x="2627051" y="78594"/>
                  <a:pt x="2661970" y="100936"/>
                  <a:pt x="2675700" y="115894"/>
                </a:cubicBezTo>
                <a:cubicBezTo>
                  <a:pt x="2689429" y="130851"/>
                  <a:pt x="2696294" y="143557"/>
                  <a:pt x="2696294" y="154012"/>
                </a:cubicBezTo>
                <a:cubicBezTo>
                  <a:pt x="2696294" y="173509"/>
                  <a:pt x="2685783" y="188615"/>
                  <a:pt x="2664761" y="199330"/>
                </a:cubicBezTo>
                <a:lnTo>
                  <a:pt x="2890124" y="199330"/>
                </a:lnTo>
                <a:lnTo>
                  <a:pt x="2951627" y="139725"/>
                </a:lnTo>
                <a:lnTo>
                  <a:pt x="3039473" y="238175"/>
                </a:lnTo>
                <a:lnTo>
                  <a:pt x="2780395" y="238175"/>
                </a:lnTo>
                <a:lnTo>
                  <a:pt x="2867855" y="286562"/>
                </a:lnTo>
                <a:lnTo>
                  <a:pt x="2832192" y="307101"/>
                </a:lnTo>
                <a:cubicBezTo>
                  <a:pt x="2808826" y="334038"/>
                  <a:pt x="2776363" y="370725"/>
                  <a:pt x="2734803" y="417159"/>
                </a:cubicBezTo>
                <a:lnTo>
                  <a:pt x="2897100" y="417159"/>
                </a:lnTo>
                <a:lnTo>
                  <a:pt x="2955087" y="361069"/>
                </a:lnTo>
                <a:lnTo>
                  <a:pt x="3039473" y="456059"/>
                </a:lnTo>
                <a:lnTo>
                  <a:pt x="2437697" y="456059"/>
                </a:lnTo>
                <a:lnTo>
                  <a:pt x="2315013" y="433106"/>
                </a:lnTo>
                <a:lnTo>
                  <a:pt x="2314103" y="382110"/>
                </a:lnTo>
                <a:lnTo>
                  <a:pt x="2387550" y="417159"/>
                </a:lnTo>
                <a:lnTo>
                  <a:pt x="2530378" y="417159"/>
                </a:lnTo>
                <a:lnTo>
                  <a:pt x="2528053" y="415485"/>
                </a:lnTo>
                <a:cubicBezTo>
                  <a:pt x="2522788" y="407113"/>
                  <a:pt x="2518072" y="394556"/>
                  <a:pt x="2513905" y="377813"/>
                </a:cubicBezTo>
                <a:cubicBezTo>
                  <a:pt x="2504826" y="341387"/>
                  <a:pt x="2484921" y="301017"/>
                  <a:pt x="2454188" y="256704"/>
                </a:cubicBezTo>
                <a:lnTo>
                  <a:pt x="2465849" y="238175"/>
                </a:lnTo>
                <a:lnTo>
                  <a:pt x="2370360" y="238175"/>
                </a:lnTo>
                <a:cubicBezTo>
                  <a:pt x="2340967" y="238175"/>
                  <a:pt x="2311833" y="241691"/>
                  <a:pt x="2282961" y="248723"/>
                </a:cubicBezTo>
                <a:lnTo>
                  <a:pt x="2244061" y="199330"/>
                </a:lnTo>
                <a:lnTo>
                  <a:pt x="2622289" y="199330"/>
                </a:lnTo>
                <a:cubicBezTo>
                  <a:pt x="2620131" y="167407"/>
                  <a:pt x="2596783" y="124600"/>
                  <a:pt x="2552247" y="70910"/>
                </a:cubicBezTo>
                <a:close/>
                <a:moveTo>
                  <a:pt x="0" y="0"/>
                </a:moveTo>
                <a:lnTo>
                  <a:pt x="2315013" y="433106"/>
                </a:lnTo>
                <a:lnTo>
                  <a:pt x="2316329" y="506902"/>
                </a:lnTo>
                <a:cubicBezTo>
                  <a:pt x="2315468" y="549263"/>
                  <a:pt x="2313006" y="592386"/>
                  <a:pt x="2308941" y="636271"/>
                </a:cubicBezTo>
                <a:cubicBezTo>
                  <a:pt x="2300811" y="724043"/>
                  <a:pt x="2268692" y="804019"/>
                  <a:pt x="2212584" y="876201"/>
                </a:cubicBezTo>
                <a:lnTo>
                  <a:pt x="2233736" y="895400"/>
                </a:lnTo>
                <a:cubicBezTo>
                  <a:pt x="2312615" y="819869"/>
                  <a:pt x="2359207" y="747102"/>
                  <a:pt x="2373513" y="677097"/>
                </a:cubicBezTo>
                <a:cubicBezTo>
                  <a:pt x="2387820" y="607092"/>
                  <a:pt x="2393838" y="533412"/>
                  <a:pt x="2391568" y="456059"/>
                </a:cubicBezTo>
                <a:lnTo>
                  <a:pt x="2437697" y="456059"/>
                </a:lnTo>
                <a:lnTo>
                  <a:pt x="3747154" y="701040"/>
                </a:lnTo>
                <a:cubicBezTo>
                  <a:pt x="5519819" y="1981200"/>
                  <a:pt x="4582206" y="5252720"/>
                  <a:pt x="3814871" y="5638800"/>
                </a:cubicBezTo>
                <a:lnTo>
                  <a:pt x="2916708" y="5925846"/>
                </a:lnTo>
                <a:lnTo>
                  <a:pt x="2879688" y="5885309"/>
                </a:lnTo>
                <a:lnTo>
                  <a:pt x="3042989" y="5885309"/>
                </a:lnTo>
                <a:lnTo>
                  <a:pt x="2962343" y="5790320"/>
                </a:lnTo>
                <a:lnTo>
                  <a:pt x="2904132" y="5846409"/>
                </a:lnTo>
                <a:lnTo>
                  <a:pt x="2657729" y="5846409"/>
                </a:lnTo>
                <a:lnTo>
                  <a:pt x="2657729" y="5763865"/>
                </a:lnTo>
                <a:lnTo>
                  <a:pt x="2944930" y="5763865"/>
                </a:lnTo>
                <a:lnTo>
                  <a:pt x="2871316" y="5675852"/>
                </a:lnTo>
                <a:lnTo>
                  <a:pt x="2820081" y="5724965"/>
                </a:lnTo>
                <a:lnTo>
                  <a:pt x="2657729" y="5724965"/>
                </a:lnTo>
                <a:lnTo>
                  <a:pt x="2657729" y="5645994"/>
                </a:lnTo>
                <a:lnTo>
                  <a:pt x="3000963" y="5645994"/>
                </a:lnTo>
                <a:lnTo>
                  <a:pt x="2923889" y="5554520"/>
                </a:lnTo>
                <a:lnTo>
                  <a:pt x="2869083" y="5607094"/>
                </a:lnTo>
                <a:lnTo>
                  <a:pt x="2657729" y="5607094"/>
                </a:lnTo>
                <a:lnTo>
                  <a:pt x="2657729" y="5556418"/>
                </a:lnTo>
                <a:lnTo>
                  <a:pt x="2685746" y="5526392"/>
                </a:lnTo>
                <a:lnTo>
                  <a:pt x="2583780" y="5481687"/>
                </a:lnTo>
                <a:cubicBezTo>
                  <a:pt x="2586124" y="5526522"/>
                  <a:pt x="2587296" y="5568324"/>
                  <a:pt x="2587296" y="5607094"/>
                </a:cubicBezTo>
                <a:lnTo>
                  <a:pt x="2275594" y="5607094"/>
                </a:lnTo>
                <a:lnTo>
                  <a:pt x="2314494" y="5656486"/>
                </a:lnTo>
                <a:cubicBezTo>
                  <a:pt x="2343366" y="5649491"/>
                  <a:pt x="2372500" y="5645994"/>
                  <a:pt x="2401893" y="5645994"/>
                </a:cubicBezTo>
                <a:lnTo>
                  <a:pt x="2587296" y="5645994"/>
                </a:lnTo>
                <a:lnTo>
                  <a:pt x="2587296" y="5724965"/>
                </a:lnTo>
                <a:lnTo>
                  <a:pt x="2335144" y="5724965"/>
                </a:lnTo>
                <a:lnTo>
                  <a:pt x="2374044" y="5774358"/>
                </a:lnTo>
                <a:cubicBezTo>
                  <a:pt x="2402916" y="5767363"/>
                  <a:pt x="2432049" y="5763865"/>
                  <a:pt x="2461443" y="5763865"/>
                </a:cubicBezTo>
                <a:lnTo>
                  <a:pt x="2587296" y="5763865"/>
                </a:lnTo>
                <a:lnTo>
                  <a:pt x="2587296" y="5846409"/>
                </a:lnTo>
                <a:lnTo>
                  <a:pt x="2223076" y="5846409"/>
                </a:lnTo>
                <a:lnTo>
                  <a:pt x="2261976" y="5895802"/>
                </a:lnTo>
                <a:cubicBezTo>
                  <a:pt x="2290849" y="5888807"/>
                  <a:pt x="2319982" y="5885309"/>
                  <a:pt x="2349375" y="5885309"/>
                </a:cubicBezTo>
                <a:lnTo>
                  <a:pt x="2566255" y="5885309"/>
                </a:lnTo>
                <a:cubicBezTo>
                  <a:pt x="2525216" y="5934348"/>
                  <a:pt x="2477005" y="5982020"/>
                  <a:pt x="2421622" y="6028324"/>
                </a:cubicBezTo>
                <a:cubicBezTo>
                  <a:pt x="2393931" y="6051476"/>
                  <a:pt x="2362372" y="6073700"/>
                  <a:pt x="2326946" y="6094996"/>
                </a:cubicBezTo>
                <a:lnTo>
                  <a:pt x="2229696" y="6145409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07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2304" y="1008278"/>
            <a:ext cx="4886325" cy="4876800"/>
          </a:xfrm>
          <a:custGeom>
            <a:avLst/>
            <a:gdLst/>
            <a:ahLst/>
            <a:cxnLst/>
            <a:rect l="l" t="t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12668">
            <a:solidFill>
              <a:srgbClr val="EEEDED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718979" y="1067015"/>
            <a:ext cx="4751387" cy="4749801"/>
          </a:xfrm>
          <a:custGeom>
            <a:avLst/>
            <a:gdLst/>
            <a:ahLst/>
            <a:cxnLst/>
            <a:rect l="l" t="t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12668">
            <a:solidFill>
              <a:srgbClr val="EDECEC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Freeform 4"/>
          <p:cNvSpPr/>
          <p:nvPr/>
        </p:nvSpPr>
        <p:spPr>
          <a:xfrm>
            <a:off x="3779304" y="1133690"/>
            <a:ext cx="4632325" cy="4616451"/>
          </a:xfrm>
          <a:custGeom>
            <a:avLst/>
            <a:gdLst/>
            <a:ahLst/>
            <a:cxnLst/>
            <a:rect l="l" t="t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12668">
            <a:solidFill>
              <a:srgbClr val="ECECEB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>
          <a:xfrm>
            <a:off x="3845979" y="1201953"/>
            <a:ext cx="4498975" cy="4489450"/>
          </a:xfrm>
          <a:custGeom>
            <a:avLst/>
            <a:gdLst/>
            <a:ahLst/>
            <a:cxnLst/>
            <a:rect l="l" t="t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12668">
            <a:solidFill>
              <a:srgbClr val="EBEBEA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912654" y="1260690"/>
            <a:ext cx="4364037" cy="4362451"/>
          </a:xfrm>
          <a:custGeom>
            <a:avLst/>
            <a:gdLst/>
            <a:ahLst/>
            <a:cxnLst/>
            <a:rect l="l" t="t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12668">
            <a:solidFill>
              <a:srgbClr val="EAEAEA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3972979" y="1327366"/>
            <a:ext cx="4237037" cy="4229100"/>
          </a:xfrm>
          <a:custGeom>
            <a:avLst/>
            <a:gdLst/>
            <a:ahLst/>
            <a:cxnLst/>
            <a:rect l="l" t="t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12668">
            <a:solidFill>
              <a:srgbClr val="E9E9E9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4039654" y="1395628"/>
            <a:ext cx="4110037" cy="4102100"/>
          </a:xfrm>
          <a:custGeom>
            <a:avLst/>
            <a:gdLst/>
            <a:ahLst/>
            <a:cxnLst/>
            <a:rect l="l" t="t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12668">
            <a:solidFill>
              <a:srgbClr val="E8E8E8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4106329" y="1462303"/>
            <a:ext cx="3976687" cy="3968750"/>
          </a:xfrm>
          <a:custGeom>
            <a:avLst/>
            <a:gdLst/>
            <a:ahLst/>
            <a:cxnLst/>
            <a:rect l="l" t="t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12668">
            <a:solidFill>
              <a:srgbClr val="E8E7E7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4166654" y="1521041"/>
            <a:ext cx="3849687" cy="3841750"/>
          </a:xfrm>
          <a:custGeom>
            <a:avLst/>
            <a:gdLst/>
            <a:ahLst/>
            <a:cxnLst/>
            <a:rect l="l" t="t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12668">
            <a:solidFill>
              <a:srgbClr val="E7E6E6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>
            <a:off x="4233329" y="1587716"/>
            <a:ext cx="3722687" cy="3716337"/>
          </a:xfrm>
          <a:custGeom>
            <a:avLst/>
            <a:gdLst/>
            <a:ahLst/>
            <a:cxnLst/>
            <a:rect l="l" t="t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12668">
            <a:solidFill>
              <a:srgbClr val="E6E5E5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4301591" y="1655978"/>
            <a:ext cx="3587750" cy="3581400"/>
          </a:xfrm>
          <a:custGeom>
            <a:avLst/>
            <a:gdLst/>
            <a:ahLst/>
            <a:cxnLst/>
            <a:rect l="l" t="t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12668">
            <a:solidFill>
              <a:srgbClr val="E5E5E5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13"/>
          <p:cNvSpPr/>
          <p:nvPr/>
        </p:nvSpPr>
        <p:spPr>
          <a:xfrm>
            <a:off x="4360329" y="1714716"/>
            <a:ext cx="3462337" cy="3454400"/>
          </a:xfrm>
          <a:custGeom>
            <a:avLst/>
            <a:gdLst/>
            <a:ahLst/>
            <a:cxnLst/>
            <a:rect l="l" t="t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12668">
            <a:solidFill>
              <a:srgbClr val="E4E4E4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14"/>
          <p:cNvSpPr/>
          <p:nvPr/>
        </p:nvSpPr>
        <p:spPr>
          <a:xfrm>
            <a:off x="4427004" y="1781391"/>
            <a:ext cx="3335337" cy="3328987"/>
          </a:xfrm>
          <a:custGeom>
            <a:avLst/>
            <a:gdLst/>
            <a:ahLst/>
            <a:cxnLst/>
            <a:rect l="l" t="t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12668">
            <a:solidFill>
              <a:srgbClr val="E3E3E3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15"/>
          <p:cNvSpPr/>
          <p:nvPr/>
        </p:nvSpPr>
        <p:spPr>
          <a:xfrm>
            <a:off x="4495266" y="1849653"/>
            <a:ext cx="3200400" cy="3194050"/>
          </a:xfrm>
          <a:custGeom>
            <a:avLst/>
            <a:gdLst/>
            <a:ahLst/>
            <a:cxnLst/>
            <a:rect l="l" t="t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12668">
            <a:solidFill>
              <a:srgbClr val="E2E2E2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16"/>
          <p:cNvSpPr/>
          <p:nvPr/>
        </p:nvSpPr>
        <p:spPr>
          <a:xfrm>
            <a:off x="4554004" y="1908391"/>
            <a:ext cx="3073400" cy="3068637"/>
          </a:xfrm>
          <a:custGeom>
            <a:avLst/>
            <a:gdLst/>
            <a:ahLst/>
            <a:cxnLst/>
            <a:rect l="l" t="t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12668">
            <a:solidFill>
              <a:srgbClr val="E1E1E1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17"/>
          <p:cNvSpPr/>
          <p:nvPr/>
        </p:nvSpPr>
        <p:spPr>
          <a:xfrm>
            <a:off x="4620679" y="1975066"/>
            <a:ext cx="2947987" cy="2933700"/>
          </a:xfrm>
          <a:custGeom>
            <a:avLst/>
            <a:gdLst/>
            <a:ahLst/>
            <a:cxnLst/>
            <a:rect l="l" t="t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12668">
            <a:solidFill>
              <a:srgbClr val="E1E0E0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18"/>
          <p:cNvSpPr/>
          <p:nvPr/>
        </p:nvSpPr>
        <p:spPr>
          <a:xfrm>
            <a:off x="4688941" y="2041741"/>
            <a:ext cx="2813050" cy="2808287"/>
          </a:xfrm>
          <a:custGeom>
            <a:avLst/>
            <a:gdLst/>
            <a:ahLst/>
            <a:cxnLst/>
            <a:rect l="l" t="t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12668">
            <a:solidFill>
              <a:srgbClr val="E0DFE0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19"/>
          <p:cNvSpPr/>
          <p:nvPr/>
        </p:nvSpPr>
        <p:spPr>
          <a:xfrm>
            <a:off x="4755616" y="2100478"/>
            <a:ext cx="2678113" cy="2682875"/>
          </a:xfrm>
          <a:custGeom>
            <a:avLst/>
            <a:gdLst/>
            <a:ahLst/>
            <a:cxnLst/>
            <a:rect l="l" t="t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12668">
            <a:solidFill>
              <a:srgbClr val="DFDFDF">
                <a:alpha val="10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20"/>
          <p:cNvSpPr/>
          <p:nvPr/>
        </p:nvSpPr>
        <p:spPr>
          <a:xfrm>
            <a:off x="4814354" y="2168741"/>
            <a:ext cx="2560637" cy="2546350"/>
          </a:xfrm>
          <a:custGeom>
            <a:avLst/>
            <a:gdLst/>
            <a:ahLst/>
            <a:cxnLst/>
            <a:rect l="l" t="t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solidFill>
            <a:srgbClr val="040000">
              <a:alpha val="100000"/>
            </a:srgbClr>
          </a:solidFill>
          <a:ln w="12668"/>
        </p:spPr>
        <p:txBody>
          <a:bodyPr/>
          <a:lstStyle/>
          <a:p>
            <a:endParaRPr lang="zh-CN" altLang="en-US"/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01338" y="2257609"/>
            <a:ext cx="2386669" cy="2355913"/>
          </a:xfrm>
          <a:prstGeom prst="rect">
            <a:avLst/>
          </a:prstGeom>
          <a:ln w="12668"/>
        </p:spPr>
      </p:pic>
      <p:sp>
        <p:nvSpPr>
          <p:cNvPr id="22" name="TextBox 22"/>
          <p:cNvSpPr txBox="1"/>
          <p:nvPr/>
        </p:nvSpPr>
        <p:spPr>
          <a:xfrm>
            <a:off x="885016" y="1428545"/>
            <a:ext cx="2960963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标准骑行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5016" y="1867000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精准记录骑行时间、距离，并实时追踪位置轨迹，为骑行爱好者提供全面的运动数据。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5016" y="3877672"/>
            <a:ext cx="2960963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定距离骑行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5016" y="4316127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设定骑行目标距离，坚持不懈地挑战自我，创造更好的成绩，领略骑行的魅力。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70366" y="1360283"/>
            <a:ext cx="2969491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定时骑行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08521" y="1798738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设置骑行时间目标，高效利用时间，挑战自我，享受骑行带来的成就与快乐。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34400" y="3581400"/>
            <a:ext cx="2969491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历史记录与个人成就查看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508521" y="4247865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回顾以往的骑行历史，查看个人成就，激励自己不断前行，追求更高的目标。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骑行记录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轻松发布文字、图片和表情，与骑友交流心得，分享骑行乐趣，展现个性风采。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发帖功能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参与精彩的赛事、排行榜挑战及新闻动态，与骑友共同成长，创造美好回忆。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活动发布与参与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搜索骑行主题，关注感兴趣的用户，拓展视野，发现更多骑行乐趣与精彩内容。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搜索与关注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骑行社区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6" name="Picture 4"/>
          <p:cNvPicPr>
            <a:picLocks noChangeAspect="1"/>
          </p:cNvPicPr>
          <p:nvPr/>
        </p:nvPicPr>
        <p:blipFill>
          <a:blip r:embed="rId3">
            <a:alphaModFix/>
          </a:blip>
          <a:srcRect t="19193" b="19193"/>
          <a:stretch>
            <a:fillRect/>
          </a:stretch>
        </p:blipFill>
        <p:spPr>
          <a:xfrm>
            <a:off x="7162800" y="1299192"/>
            <a:ext cx="3831201" cy="5108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635</Words>
  <Application>Microsoft Office PowerPoint</Application>
  <PresentationFormat>宽屏</PresentationFormat>
  <Paragraphs>118</Paragraphs>
  <Slides>33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-apple-system</vt:lpstr>
      <vt:lpstr>等线</vt:lpstr>
      <vt:lpstr>等线 Light</vt:lpstr>
      <vt:lpstr>Microsoft Yahei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skadi</dc:creator>
  <cp:lastModifiedBy>ph w</cp:lastModifiedBy>
  <cp:revision>18</cp:revision>
  <dcterms:created xsi:type="dcterms:W3CDTF">2006-08-16T00:00:00Z</dcterms:created>
  <dcterms:modified xsi:type="dcterms:W3CDTF">2024-11-25T11:50:14Z</dcterms:modified>
</cp:coreProperties>
</file>